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8"/>
  </p:notesMasterIdLst>
  <p:sldIdLst>
    <p:sldId id="256" r:id="rId2"/>
    <p:sldId id="270" r:id="rId3"/>
    <p:sldId id="276" r:id="rId4"/>
    <p:sldId id="258" r:id="rId5"/>
    <p:sldId id="274" r:id="rId6"/>
    <p:sldId id="260" r:id="rId7"/>
    <p:sldId id="280" r:id="rId8"/>
    <p:sldId id="287" r:id="rId9"/>
    <p:sldId id="289" r:id="rId10"/>
    <p:sldId id="281" r:id="rId11"/>
    <p:sldId id="272" r:id="rId12"/>
    <p:sldId id="288" r:id="rId13"/>
    <p:sldId id="282" r:id="rId14"/>
    <p:sldId id="277" r:id="rId15"/>
    <p:sldId id="265" r:id="rId16"/>
    <p:sldId id="268" r:id="rId17"/>
  </p:sldIdLst>
  <p:sldSz cx="6858000" cy="9906000" type="A4"/>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0" roundtripDataSignature="AMtx7mgUEekeQK0LFW9TFrXktnfh0kr+l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1EFD8"/>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E4B4C6-2606-4993-B299-FFD2E4B1A505}" v="4" dt="2024-07-12T04:15:34.420"/>
  </p1510:revLst>
</p1510:revInfo>
</file>

<file path=ppt/tableStyles.xml><?xml version="1.0" encoding="utf-8"?>
<a:tblStyleLst xmlns:a="http://schemas.openxmlformats.org/drawingml/2006/main" def="{849DE5FC-D73B-4EBC-8A1B-07B2455009F4}">
  <a:tblStyle styleId="{849DE5FC-D73B-4EBC-8A1B-07B2455009F4}"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b="off" i="off"/>
      <a:tcStyle>
        <a:tcBdr/>
        <a:fill>
          <a:solidFill>
            <a:srgbClr val="D0DEEF"/>
          </a:solidFill>
        </a:fill>
      </a:tcStyle>
    </a:band1H>
    <a:band2H>
      <a:tcTxStyle b="off" i="off"/>
      <a:tcStyle>
        <a:tcBdr/>
      </a:tcStyle>
    </a:band2H>
    <a:band1V>
      <a:tcTxStyle b="off" i="off"/>
      <a:tcStyle>
        <a:tcBdr/>
        <a:fill>
          <a:solidFill>
            <a:srgbClr val="D0DEEF"/>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EC411402-2727-4F30-BA21-1AD1070A9DC3}" styleName="Table_1">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b="off" i="off"/>
      <a:tcStyle>
        <a:tcBdr/>
        <a:fill>
          <a:solidFill>
            <a:srgbClr val="CDD4EA"/>
          </a:solidFill>
        </a:fill>
      </a:tcStyle>
    </a:band1H>
    <a:band2H>
      <a:tcTxStyle b="off" i="off"/>
      <a:tcStyle>
        <a:tcBdr/>
      </a:tcStyle>
    </a:band2H>
    <a:band1V>
      <a:tcTxStyle b="off" i="off"/>
      <a:tcStyle>
        <a:tcBdr/>
        <a:fill>
          <a:solidFill>
            <a:srgbClr val="CDD4EA"/>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5"/>
          </a:solidFill>
        </a:fill>
      </a:tcStyle>
    </a:lastCol>
    <a:firstCol>
      <a:tcTxStyle b="on" i="off">
        <a:font>
          <a:latin typeface="Calibri"/>
          <a:ea typeface="Calibri"/>
          <a:cs typeface="Calibri"/>
        </a:font>
        <a:schemeClr val="lt1"/>
      </a:tcTxStyle>
      <a:tcStyle>
        <a:tcBdr/>
        <a:fill>
          <a:solidFill>
            <a:schemeClr val="accent5"/>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5"/>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5"/>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4" d="100"/>
          <a:sy n="54" d="100"/>
        </p:scale>
        <p:origin x="26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岡田　怜子" userId="c0b0c417-3223-4c1d-8d1d-f47d46402f5c" providerId="ADAL" clId="{41E4B4C6-2606-4993-B299-FFD2E4B1A505}"/>
    <pc:docChg chg="undo custSel modSld">
      <pc:chgData name="岡田　怜子" userId="c0b0c417-3223-4c1d-8d1d-f47d46402f5c" providerId="ADAL" clId="{41E4B4C6-2606-4993-B299-FFD2E4B1A505}" dt="2024-07-12T04:19:19.860" v="550" actId="478"/>
      <pc:docMkLst>
        <pc:docMk/>
      </pc:docMkLst>
      <pc:sldChg chg="modSp mod">
        <pc:chgData name="岡田　怜子" userId="c0b0c417-3223-4c1d-8d1d-f47d46402f5c" providerId="ADAL" clId="{41E4B4C6-2606-4993-B299-FFD2E4B1A505}" dt="2024-07-12T04:05:08.060" v="6" actId="14100"/>
        <pc:sldMkLst>
          <pc:docMk/>
          <pc:sldMk cId="0" sldId="258"/>
        </pc:sldMkLst>
        <pc:spChg chg="mod">
          <ac:chgData name="岡田　怜子" userId="c0b0c417-3223-4c1d-8d1d-f47d46402f5c" providerId="ADAL" clId="{41E4B4C6-2606-4993-B299-FFD2E4B1A505}" dt="2024-07-12T04:05:08.060" v="6" actId="14100"/>
          <ac:spMkLst>
            <pc:docMk/>
            <pc:sldMk cId="0" sldId="258"/>
            <ac:spMk id="3" creationId="{9009A7CE-85B4-836A-D726-05CF20CAE79A}"/>
          </ac:spMkLst>
        </pc:spChg>
      </pc:sldChg>
      <pc:sldChg chg="modSp mod">
        <pc:chgData name="岡田　怜子" userId="c0b0c417-3223-4c1d-8d1d-f47d46402f5c" providerId="ADAL" clId="{41E4B4C6-2606-4993-B299-FFD2E4B1A505}" dt="2024-07-12T04:06:32.246" v="32" actId="20577"/>
        <pc:sldMkLst>
          <pc:docMk/>
          <pc:sldMk cId="0" sldId="260"/>
        </pc:sldMkLst>
        <pc:graphicFrameChg chg="mod modGraphic">
          <ac:chgData name="岡田　怜子" userId="c0b0c417-3223-4c1d-8d1d-f47d46402f5c" providerId="ADAL" clId="{41E4B4C6-2606-4993-B299-FFD2E4B1A505}" dt="2024-07-12T04:06:32.246" v="32" actId="20577"/>
          <ac:graphicFrameMkLst>
            <pc:docMk/>
            <pc:sldMk cId="0" sldId="260"/>
            <ac:graphicFrameMk id="2" creationId="{38B0FBA0-326D-43EF-6038-1FB91BC4ED44}"/>
          </ac:graphicFrameMkLst>
        </pc:graphicFrameChg>
      </pc:sldChg>
      <pc:sldChg chg="modSp mod">
        <pc:chgData name="岡田　怜子" userId="c0b0c417-3223-4c1d-8d1d-f47d46402f5c" providerId="ADAL" clId="{41E4B4C6-2606-4993-B299-FFD2E4B1A505}" dt="2024-07-12T04:06:59.740" v="39" actId="20577"/>
        <pc:sldMkLst>
          <pc:docMk/>
          <pc:sldMk cId="0" sldId="265"/>
        </pc:sldMkLst>
        <pc:spChg chg="mod">
          <ac:chgData name="岡田　怜子" userId="c0b0c417-3223-4c1d-8d1d-f47d46402f5c" providerId="ADAL" clId="{41E4B4C6-2606-4993-B299-FFD2E4B1A505}" dt="2024-07-12T04:06:59.740" v="39" actId="20577"/>
          <ac:spMkLst>
            <pc:docMk/>
            <pc:sldMk cId="0" sldId="265"/>
            <ac:spMk id="5" creationId="{BC849580-F70F-3410-8BAD-2E108E49C7F6}"/>
          </ac:spMkLst>
        </pc:spChg>
      </pc:sldChg>
      <pc:sldChg chg="addSp delSp modSp mod">
        <pc:chgData name="岡田　怜子" userId="c0b0c417-3223-4c1d-8d1d-f47d46402f5c" providerId="ADAL" clId="{41E4B4C6-2606-4993-B299-FFD2E4B1A505}" dt="2024-07-12T04:19:19.860" v="550" actId="478"/>
        <pc:sldMkLst>
          <pc:docMk/>
          <pc:sldMk cId="0" sldId="268"/>
        </pc:sldMkLst>
        <pc:spChg chg="add mod">
          <ac:chgData name="岡田　怜子" userId="c0b0c417-3223-4c1d-8d1d-f47d46402f5c" providerId="ADAL" clId="{41E4B4C6-2606-4993-B299-FFD2E4B1A505}" dt="2024-07-12T04:19:14.173" v="548" actId="207"/>
          <ac:spMkLst>
            <pc:docMk/>
            <pc:sldMk cId="0" sldId="268"/>
            <ac:spMk id="6" creationId="{26CE4550-D2BC-C186-21BC-71400932DE2E}"/>
          </ac:spMkLst>
        </pc:spChg>
        <pc:spChg chg="mod">
          <ac:chgData name="岡田　怜子" userId="c0b0c417-3223-4c1d-8d1d-f47d46402f5c" providerId="ADAL" clId="{41E4B4C6-2606-4993-B299-FFD2E4B1A505}" dt="2024-07-12T04:15:12.941" v="348" actId="14100"/>
          <ac:spMkLst>
            <pc:docMk/>
            <pc:sldMk cId="0" sldId="268"/>
            <ac:spMk id="9" creationId="{55F84064-E94D-F089-4364-AEF4DB0678C6}"/>
          </ac:spMkLst>
        </pc:spChg>
        <pc:graphicFrameChg chg="add mod">
          <ac:chgData name="岡田　怜子" userId="c0b0c417-3223-4c1d-8d1d-f47d46402f5c" providerId="ADAL" clId="{41E4B4C6-2606-4993-B299-FFD2E4B1A505}" dt="2024-07-12T04:14:52.288" v="333" actId="1076"/>
          <ac:graphicFrameMkLst>
            <pc:docMk/>
            <pc:sldMk cId="0" sldId="268"/>
            <ac:graphicFrameMk id="3" creationId="{8CD960E7-D60D-7DE0-6B16-77FE6ACD9F75}"/>
          </ac:graphicFrameMkLst>
        </pc:graphicFrameChg>
        <pc:graphicFrameChg chg="modGraphic">
          <ac:chgData name="岡田　怜子" userId="c0b0c417-3223-4c1d-8d1d-f47d46402f5c" providerId="ADAL" clId="{41E4B4C6-2606-4993-B299-FFD2E4B1A505}" dt="2024-07-12T04:13:32.512" v="317" actId="20577"/>
          <ac:graphicFrameMkLst>
            <pc:docMk/>
            <pc:sldMk cId="0" sldId="268"/>
            <ac:graphicFrameMk id="8" creationId="{EB45B8AF-EB66-C00A-5E68-1271182AAF2F}"/>
          </ac:graphicFrameMkLst>
        </pc:graphicFrameChg>
        <pc:graphicFrameChg chg="add del mod modGraphic">
          <ac:chgData name="岡田　怜子" userId="c0b0c417-3223-4c1d-8d1d-f47d46402f5c" providerId="ADAL" clId="{41E4B4C6-2606-4993-B299-FFD2E4B1A505}" dt="2024-07-12T04:19:19.860" v="550" actId="478"/>
          <ac:graphicFrameMkLst>
            <pc:docMk/>
            <pc:sldMk cId="0" sldId="268"/>
            <ac:graphicFrameMk id="10" creationId="{B925C12E-D997-294C-FECE-AF96E84E4276}"/>
          </ac:graphicFrameMkLst>
        </pc:graphicFrameChg>
      </pc:sldChg>
    </pc:docChg>
  </pc:docChgLst>
</pc:chgInfo>
</file>

<file path=ppt/media/image1.png>
</file>

<file path=ppt/media/image10.jpg>
</file>

<file path=ppt/media/image11.jpg>
</file>

<file path=ppt/media/image12.png>
</file>

<file path=ppt/media/image13.png>
</file>

<file path=ppt/media/image14.png>
</file>

<file path=ppt/media/image15.jpg>
</file>

<file path=ppt/media/image16.jpg>
</file>

<file path=ppt/media/image17.jpg>
</file>

<file path=ppt/media/image18.jp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ja-JP"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4184453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 name="Google Shape;87;p1: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843275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3" name="Google Shape;123;p5: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154768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0" name="Google Shape;130;p6: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1083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30" name="Google Shape;130;p6: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074111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0" name="Google Shape;130;p6: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824528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8" name="Google Shape;158;p10: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627718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8" name="Google Shape;158;p10: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776738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1" name="Google Shape;181;p14: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862319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idx="10"/>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ja-JP" sz="1200" b="0" i="0" u="none" strike="noStrike" cap="none" smtClean="0">
                <a:solidFill>
                  <a:schemeClr val="dk1"/>
                </a:solidFill>
                <a:latin typeface="Arial"/>
                <a:ea typeface="Arial"/>
                <a:cs typeface="Arial"/>
                <a:sym typeface="Arial"/>
              </a:rPr>
              <a:t>2</a:t>
            </a:fld>
            <a:endParaRPr lang="ja-JP" alt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788721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5" name="Google Shape;105;p3: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170900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5" name="Google Shape;105;p3: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29412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3" name="Google Shape;123;p5: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5166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3" name="Google Shape;123;p5: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496918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3" name="Google Shape;123;p5: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496918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3" name="Google Shape;123;p5: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0515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3" name="Google Shape;123;p5: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56311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タイトル スライド" type="title">
  <p:cSld name="TITLE">
    <p:spTree>
      <p:nvGrpSpPr>
        <p:cNvPr id="1" name="Shape 15"/>
        <p:cNvGrpSpPr/>
        <p:nvPr/>
      </p:nvGrpSpPr>
      <p:grpSpPr>
        <a:xfrm>
          <a:off x="0" y="0"/>
          <a:ext cx="0" cy="0"/>
          <a:chOff x="0" y="0"/>
          <a:chExt cx="0" cy="0"/>
        </a:xfrm>
      </p:grpSpPr>
      <p:sp>
        <p:nvSpPr>
          <p:cNvPr id="16" name="Google Shape;16;p17"/>
          <p:cNvSpPr txBox="1">
            <a:spLocks noGrp="1"/>
          </p:cNvSpPr>
          <p:nvPr>
            <p:ph type="ctrTitle"/>
          </p:nvPr>
        </p:nvSpPr>
        <p:spPr>
          <a:xfrm>
            <a:off x="514350" y="1621191"/>
            <a:ext cx="5829300" cy="3448756"/>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4154"/>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7"/>
          <p:cNvSpPr txBox="1">
            <a:spLocks noGrp="1"/>
          </p:cNvSpPr>
          <p:nvPr>
            <p:ph type="subTitle" idx="1"/>
          </p:nvPr>
        </p:nvSpPr>
        <p:spPr>
          <a:xfrm>
            <a:off x="857250" y="5202944"/>
            <a:ext cx="5143500" cy="2391656"/>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692"/>
              </a:spcBef>
              <a:spcAft>
                <a:spcPts val="0"/>
              </a:spcAft>
              <a:buClr>
                <a:schemeClr val="dk1"/>
              </a:buClr>
              <a:buSzPts val="2400"/>
              <a:buNone/>
              <a:defRPr sz="1662"/>
            </a:lvl1pPr>
            <a:lvl2pPr lvl="1" algn="ctr">
              <a:lnSpc>
                <a:spcPct val="90000"/>
              </a:lnSpc>
              <a:spcBef>
                <a:spcPts val="346"/>
              </a:spcBef>
              <a:spcAft>
                <a:spcPts val="0"/>
              </a:spcAft>
              <a:buClr>
                <a:schemeClr val="dk1"/>
              </a:buClr>
              <a:buSzPts val="2000"/>
              <a:buNone/>
              <a:defRPr sz="1385"/>
            </a:lvl2pPr>
            <a:lvl3pPr lvl="2" algn="ctr">
              <a:lnSpc>
                <a:spcPct val="90000"/>
              </a:lnSpc>
              <a:spcBef>
                <a:spcPts val="346"/>
              </a:spcBef>
              <a:spcAft>
                <a:spcPts val="0"/>
              </a:spcAft>
              <a:buClr>
                <a:schemeClr val="dk1"/>
              </a:buClr>
              <a:buSzPts val="1800"/>
              <a:buNone/>
              <a:defRPr sz="1246"/>
            </a:lvl3pPr>
            <a:lvl4pPr lvl="3" algn="ctr">
              <a:lnSpc>
                <a:spcPct val="90000"/>
              </a:lnSpc>
              <a:spcBef>
                <a:spcPts val="346"/>
              </a:spcBef>
              <a:spcAft>
                <a:spcPts val="0"/>
              </a:spcAft>
              <a:buClr>
                <a:schemeClr val="dk1"/>
              </a:buClr>
              <a:buSzPts val="1600"/>
              <a:buNone/>
              <a:defRPr sz="1108"/>
            </a:lvl4pPr>
            <a:lvl5pPr lvl="4" algn="ctr">
              <a:lnSpc>
                <a:spcPct val="90000"/>
              </a:lnSpc>
              <a:spcBef>
                <a:spcPts val="346"/>
              </a:spcBef>
              <a:spcAft>
                <a:spcPts val="0"/>
              </a:spcAft>
              <a:buClr>
                <a:schemeClr val="dk1"/>
              </a:buClr>
              <a:buSzPts val="1600"/>
              <a:buNone/>
              <a:defRPr sz="1108"/>
            </a:lvl5pPr>
            <a:lvl6pPr lvl="5" algn="ctr">
              <a:lnSpc>
                <a:spcPct val="90000"/>
              </a:lnSpc>
              <a:spcBef>
                <a:spcPts val="346"/>
              </a:spcBef>
              <a:spcAft>
                <a:spcPts val="0"/>
              </a:spcAft>
              <a:buClr>
                <a:schemeClr val="dk1"/>
              </a:buClr>
              <a:buSzPts val="1600"/>
              <a:buNone/>
              <a:defRPr sz="1108"/>
            </a:lvl6pPr>
            <a:lvl7pPr lvl="6" algn="ctr">
              <a:lnSpc>
                <a:spcPct val="90000"/>
              </a:lnSpc>
              <a:spcBef>
                <a:spcPts val="346"/>
              </a:spcBef>
              <a:spcAft>
                <a:spcPts val="0"/>
              </a:spcAft>
              <a:buClr>
                <a:schemeClr val="dk1"/>
              </a:buClr>
              <a:buSzPts val="1600"/>
              <a:buNone/>
              <a:defRPr sz="1108"/>
            </a:lvl7pPr>
            <a:lvl8pPr lvl="7" algn="ctr">
              <a:lnSpc>
                <a:spcPct val="90000"/>
              </a:lnSpc>
              <a:spcBef>
                <a:spcPts val="346"/>
              </a:spcBef>
              <a:spcAft>
                <a:spcPts val="0"/>
              </a:spcAft>
              <a:buClr>
                <a:schemeClr val="dk1"/>
              </a:buClr>
              <a:buSzPts val="1600"/>
              <a:buNone/>
              <a:defRPr sz="1108"/>
            </a:lvl8pPr>
            <a:lvl9pPr lvl="8" algn="ctr">
              <a:lnSpc>
                <a:spcPct val="90000"/>
              </a:lnSpc>
              <a:spcBef>
                <a:spcPts val="346"/>
              </a:spcBef>
              <a:spcAft>
                <a:spcPts val="0"/>
              </a:spcAft>
              <a:buClr>
                <a:schemeClr val="dk1"/>
              </a:buClr>
              <a:buSzPts val="1600"/>
              <a:buNone/>
              <a:defRPr sz="1108"/>
            </a:lvl9pPr>
          </a:lstStyle>
          <a:p>
            <a:endParaRPr/>
          </a:p>
        </p:txBody>
      </p:sp>
      <p:sp>
        <p:nvSpPr>
          <p:cNvPr id="18" name="Google Shape;18;p17"/>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5200709" y="9200489"/>
            <a:ext cx="1543050" cy="52740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タイトルと&#10;縦書きテキスト" type="vertTx">
  <p:cSld name="VERTICAL_TEXT">
    <p:spTree>
      <p:nvGrpSpPr>
        <p:cNvPr id="1" name="Shape 73"/>
        <p:cNvGrpSpPr/>
        <p:nvPr/>
      </p:nvGrpSpPr>
      <p:grpSpPr>
        <a:xfrm>
          <a:off x="0" y="0"/>
          <a:ext cx="0" cy="0"/>
          <a:chOff x="0" y="0"/>
          <a:chExt cx="0" cy="0"/>
        </a:xfrm>
      </p:grpSpPr>
      <p:sp>
        <p:nvSpPr>
          <p:cNvPr id="74" name="Google Shape;74;p26"/>
          <p:cNvSpPr txBox="1">
            <a:spLocks noGrp="1"/>
          </p:cNvSpPr>
          <p:nvPr>
            <p:ph type="title"/>
          </p:nvPr>
        </p:nvSpPr>
        <p:spPr>
          <a:xfrm>
            <a:off x="471488" y="527406"/>
            <a:ext cx="5915025" cy="1914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26"/>
          <p:cNvSpPr txBox="1">
            <a:spLocks noGrp="1"/>
          </p:cNvSpPr>
          <p:nvPr>
            <p:ph type="body" idx="1"/>
          </p:nvPr>
        </p:nvSpPr>
        <p:spPr>
          <a:xfrm rot="5400000">
            <a:off x="286368" y="2822136"/>
            <a:ext cx="6285266" cy="5915025"/>
          </a:xfrm>
          <a:prstGeom prst="rect">
            <a:avLst/>
          </a:prstGeom>
          <a:noFill/>
          <a:ln>
            <a:noFill/>
          </a:ln>
        </p:spPr>
        <p:txBody>
          <a:bodyPr spcFirstLastPara="1" wrap="square" lIns="91425" tIns="45700" rIns="91425" bIns="45700" anchor="t" anchorCtr="0">
            <a:normAutofit/>
          </a:bodyPr>
          <a:lstStyle>
            <a:lvl1pPr marL="316520" lvl="0" indent="-237390" algn="l">
              <a:lnSpc>
                <a:spcPct val="90000"/>
              </a:lnSpc>
              <a:spcBef>
                <a:spcPts val="692"/>
              </a:spcBef>
              <a:spcAft>
                <a:spcPts val="0"/>
              </a:spcAft>
              <a:buClr>
                <a:schemeClr val="dk1"/>
              </a:buClr>
              <a:buSzPts val="1800"/>
              <a:buChar char="•"/>
              <a:defRPr/>
            </a:lvl1pPr>
            <a:lvl2pPr marL="633039" lvl="1" indent="-237390" algn="l">
              <a:lnSpc>
                <a:spcPct val="90000"/>
              </a:lnSpc>
              <a:spcBef>
                <a:spcPts val="346"/>
              </a:spcBef>
              <a:spcAft>
                <a:spcPts val="0"/>
              </a:spcAft>
              <a:buClr>
                <a:schemeClr val="dk1"/>
              </a:buClr>
              <a:buSzPts val="1800"/>
              <a:buChar char="•"/>
              <a:defRPr/>
            </a:lvl2pPr>
            <a:lvl3pPr marL="949559" lvl="2" indent="-237390" algn="l">
              <a:lnSpc>
                <a:spcPct val="90000"/>
              </a:lnSpc>
              <a:spcBef>
                <a:spcPts val="346"/>
              </a:spcBef>
              <a:spcAft>
                <a:spcPts val="0"/>
              </a:spcAft>
              <a:buClr>
                <a:schemeClr val="dk1"/>
              </a:buClr>
              <a:buSzPts val="1800"/>
              <a:buChar char="•"/>
              <a:defRPr/>
            </a:lvl3pPr>
            <a:lvl4pPr marL="1266078" lvl="3" indent="-237390" algn="l">
              <a:lnSpc>
                <a:spcPct val="90000"/>
              </a:lnSpc>
              <a:spcBef>
                <a:spcPts val="346"/>
              </a:spcBef>
              <a:spcAft>
                <a:spcPts val="0"/>
              </a:spcAft>
              <a:buClr>
                <a:schemeClr val="dk1"/>
              </a:buClr>
              <a:buSzPts val="1800"/>
              <a:buChar char="•"/>
              <a:defRPr/>
            </a:lvl4pPr>
            <a:lvl5pPr marL="1582598" lvl="4" indent="-237390" algn="l">
              <a:lnSpc>
                <a:spcPct val="90000"/>
              </a:lnSpc>
              <a:spcBef>
                <a:spcPts val="346"/>
              </a:spcBef>
              <a:spcAft>
                <a:spcPts val="0"/>
              </a:spcAft>
              <a:buClr>
                <a:schemeClr val="dk1"/>
              </a:buClr>
              <a:buSzPts val="1800"/>
              <a:buChar char="•"/>
              <a:defRPr/>
            </a:lvl5pPr>
            <a:lvl6pPr marL="1899117" lvl="5" indent="-237390" algn="l">
              <a:lnSpc>
                <a:spcPct val="90000"/>
              </a:lnSpc>
              <a:spcBef>
                <a:spcPts val="346"/>
              </a:spcBef>
              <a:spcAft>
                <a:spcPts val="0"/>
              </a:spcAft>
              <a:buClr>
                <a:schemeClr val="dk1"/>
              </a:buClr>
              <a:buSzPts val="1800"/>
              <a:buChar char="•"/>
              <a:defRPr/>
            </a:lvl6pPr>
            <a:lvl7pPr marL="2215637" lvl="6" indent="-237390" algn="l">
              <a:lnSpc>
                <a:spcPct val="90000"/>
              </a:lnSpc>
              <a:spcBef>
                <a:spcPts val="346"/>
              </a:spcBef>
              <a:spcAft>
                <a:spcPts val="0"/>
              </a:spcAft>
              <a:buClr>
                <a:schemeClr val="dk1"/>
              </a:buClr>
              <a:buSzPts val="1800"/>
              <a:buChar char="•"/>
              <a:defRPr/>
            </a:lvl7pPr>
            <a:lvl8pPr marL="2532156" lvl="7" indent="-237390" algn="l">
              <a:lnSpc>
                <a:spcPct val="90000"/>
              </a:lnSpc>
              <a:spcBef>
                <a:spcPts val="346"/>
              </a:spcBef>
              <a:spcAft>
                <a:spcPts val="0"/>
              </a:spcAft>
              <a:buClr>
                <a:schemeClr val="dk1"/>
              </a:buClr>
              <a:buSzPts val="1800"/>
              <a:buChar char="•"/>
              <a:defRPr/>
            </a:lvl8pPr>
            <a:lvl9pPr marL="2848676" lvl="8" indent="-237390" algn="l">
              <a:lnSpc>
                <a:spcPct val="90000"/>
              </a:lnSpc>
              <a:spcBef>
                <a:spcPts val="346"/>
              </a:spcBef>
              <a:spcAft>
                <a:spcPts val="0"/>
              </a:spcAft>
              <a:buClr>
                <a:schemeClr val="dk1"/>
              </a:buClr>
              <a:buSzPts val="1800"/>
              <a:buChar char="•"/>
              <a:defRPr/>
            </a:lvl9pPr>
          </a:lstStyle>
          <a:p>
            <a:endParaRPr/>
          </a:p>
        </p:txBody>
      </p:sp>
      <p:sp>
        <p:nvSpPr>
          <p:cNvPr id="76" name="Google Shape;76;p26"/>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6"/>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6"/>
          <p:cNvSpPr txBox="1">
            <a:spLocks noGrp="1"/>
          </p:cNvSpPr>
          <p:nvPr>
            <p:ph type="sldNum" idx="12"/>
          </p:nvPr>
        </p:nvSpPr>
        <p:spPr>
          <a:xfrm>
            <a:off x="5179947" y="9181398"/>
            <a:ext cx="1543050" cy="52740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縦書きタイトルと&#10;縦書きテキスト" type="vertTitleAndTx">
  <p:cSld name="VERTICAL_TITLE_AND_VERTICAL_TEXT">
    <p:spTree>
      <p:nvGrpSpPr>
        <p:cNvPr id="1" name="Shape 79"/>
        <p:cNvGrpSpPr/>
        <p:nvPr/>
      </p:nvGrpSpPr>
      <p:grpSpPr>
        <a:xfrm>
          <a:off x="0" y="0"/>
          <a:ext cx="0" cy="0"/>
          <a:chOff x="0" y="0"/>
          <a:chExt cx="0" cy="0"/>
        </a:xfrm>
      </p:grpSpPr>
      <p:sp>
        <p:nvSpPr>
          <p:cNvPr id="80" name="Google Shape;80;p27"/>
          <p:cNvSpPr txBox="1">
            <a:spLocks noGrp="1"/>
          </p:cNvSpPr>
          <p:nvPr>
            <p:ph type="title"/>
          </p:nvPr>
        </p:nvSpPr>
        <p:spPr>
          <a:xfrm rot="5400000">
            <a:off x="1449697" y="3985465"/>
            <a:ext cx="8394877" cy="147875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7"/>
          <p:cNvSpPr txBox="1">
            <a:spLocks noGrp="1"/>
          </p:cNvSpPr>
          <p:nvPr>
            <p:ph type="body" idx="1"/>
          </p:nvPr>
        </p:nvSpPr>
        <p:spPr>
          <a:xfrm rot="5400000">
            <a:off x="-1550678" y="2549569"/>
            <a:ext cx="8394877" cy="4350544"/>
          </a:xfrm>
          <a:prstGeom prst="rect">
            <a:avLst/>
          </a:prstGeom>
          <a:noFill/>
          <a:ln>
            <a:noFill/>
          </a:ln>
        </p:spPr>
        <p:txBody>
          <a:bodyPr spcFirstLastPara="1" wrap="square" lIns="91425" tIns="45700" rIns="91425" bIns="45700" anchor="t" anchorCtr="0">
            <a:normAutofit/>
          </a:bodyPr>
          <a:lstStyle>
            <a:lvl1pPr marL="316520" lvl="0" indent="-237390" algn="l">
              <a:lnSpc>
                <a:spcPct val="90000"/>
              </a:lnSpc>
              <a:spcBef>
                <a:spcPts val="692"/>
              </a:spcBef>
              <a:spcAft>
                <a:spcPts val="0"/>
              </a:spcAft>
              <a:buClr>
                <a:schemeClr val="dk1"/>
              </a:buClr>
              <a:buSzPts val="1800"/>
              <a:buChar char="•"/>
              <a:defRPr/>
            </a:lvl1pPr>
            <a:lvl2pPr marL="633039" lvl="1" indent="-237390" algn="l">
              <a:lnSpc>
                <a:spcPct val="90000"/>
              </a:lnSpc>
              <a:spcBef>
                <a:spcPts val="346"/>
              </a:spcBef>
              <a:spcAft>
                <a:spcPts val="0"/>
              </a:spcAft>
              <a:buClr>
                <a:schemeClr val="dk1"/>
              </a:buClr>
              <a:buSzPts val="1800"/>
              <a:buChar char="•"/>
              <a:defRPr/>
            </a:lvl2pPr>
            <a:lvl3pPr marL="949559" lvl="2" indent="-237390" algn="l">
              <a:lnSpc>
                <a:spcPct val="90000"/>
              </a:lnSpc>
              <a:spcBef>
                <a:spcPts val="346"/>
              </a:spcBef>
              <a:spcAft>
                <a:spcPts val="0"/>
              </a:spcAft>
              <a:buClr>
                <a:schemeClr val="dk1"/>
              </a:buClr>
              <a:buSzPts val="1800"/>
              <a:buChar char="•"/>
              <a:defRPr/>
            </a:lvl3pPr>
            <a:lvl4pPr marL="1266078" lvl="3" indent="-237390" algn="l">
              <a:lnSpc>
                <a:spcPct val="90000"/>
              </a:lnSpc>
              <a:spcBef>
                <a:spcPts val="346"/>
              </a:spcBef>
              <a:spcAft>
                <a:spcPts val="0"/>
              </a:spcAft>
              <a:buClr>
                <a:schemeClr val="dk1"/>
              </a:buClr>
              <a:buSzPts val="1800"/>
              <a:buChar char="•"/>
              <a:defRPr/>
            </a:lvl4pPr>
            <a:lvl5pPr marL="1582598" lvl="4" indent="-237390" algn="l">
              <a:lnSpc>
                <a:spcPct val="90000"/>
              </a:lnSpc>
              <a:spcBef>
                <a:spcPts val="346"/>
              </a:spcBef>
              <a:spcAft>
                <a:spcPts val="0"/>
              </a:spcAft>
              <a:buClr>
                <a:schemeClr val="dk1"/>
              </a:buClr>
              <a:buSzPts val="1800"/>
              <a:buChar char="•"/>
              <a:defRPr/>
            </a:lvl5pPr>
            <a:lvl6pPr marL="1899117" lvl="5" indent="-237390" algn="l">
              <a:lnSpc>
                <a:spcPct val="90000"/>
              </a:lnSpc>
              <a:spcBef>
                <a:spcPts val="346"/>
              </a:spcBef>
              <a:spcAft>
                <a:spcPts val="0"/>
              </a:spcAft>
              <a:buClr>
                <a:schemeClr val="dk1"/>
              </a:buClr>
              <a:buSzPts val="1800"/>
              <a:buChar char="•"/>
              <a:defRPr/>
            </a:lvl6pPr>
            <a:lvl7pPr marL="2215637" lvl="6" indent="-237390" algn="l">
              <a:lnSpc>
                <a:spcPct val="90000"/>
              </a:lnSpc>
              <a:spcBef>
                <a:spcPts val="346"/>
              </a:spcBef>
              <a:spcAft>
                <a:spcPts val="0"/>
              </a:spcAft>
              <a:buClr>
                <a:schemeClr val="dk1"/>
              </a:buClr>
              <a:buSzPts val="1800"/>
              <a:buChar char="•"/>
              <a:defRPr/>
            </a:lvl7pPr>
            <a:lvl8pPr marL="2532156" lvl="7" indent="-237390" algn="l">
              <a:lnSpc>
                <a:spcPct val="90000"/>
              </a:lnSpc>
              <a:spcBef>
                <a:spcPts val="346"/>
              </a:spcBef>
              <a:spcAft>
                <a:spcPts val="0"/>
              </a:spcAft>
              <a:buClr>
                <a:schemeClr val="dk1"/>
              </a:buClr>
              <a:buSzPts val="1800"/>
              <a:buChar char="•"/>
              <a:defRPr/>
            </a:lvl8pPr>
            <a:lvl9pPr marL="2848676" lvl="8" indent="-237390" algn="l">
              <a:lnSpc>
                <a:spcPct val="90000"/>
              </a:lnSpc>
              <a:spcBef>
                <a:spcPts val="346"/>
              </a:spcBef>
              <a:spcAft>
                <a:spcPts val="0"/>
              </a:spcAft>
              <a:buClr>
                <a:schemeClr val="dk1"/>
              </a:buClr>
              <a:buSzPts val="1800"/>
              <a:buChar char="•"/>
              <a:defRPr/>
            </a:lvl9pPr>
          </a:lstStyle>
          <a:p>
            <a:endParaRPr/>
          </a:p>
        </p:txBody>
      </p:sp>
      <p:sp>
        <p:nvSpPr>
          <p:cNvPr id="82" name="Google Shape;82;p27"/>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7"/>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7"/>
          <p:cNvSpPr txBox="1">
            <a:spLocks noGrp="1"/>
          </p:cNvSpPr>
          <p:nvPr>
            <p:ph type="sldNum" idx="12"/>
          </p:nvPr>
        </p:nvSpPr>
        <p:spPr>
          <a:xfrm>
            <a:off x="5179947" y="9181398"/>
            <a:ext cx="1543050" cy="52740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タイトルとコンテンツ" type="obj">
  <p:cSld name="OBJECT">
    <p:spTree>
      <p:nvGrpSpPr>
        <p:cNvPr id="1" name="Shape 21"/>
        <p:cNvGrpSpPr/>
        <p:nvPr/>
      </p:nvGrpSpPr>
      <p:grpSpPr>
        <a:xfrm>
          <a:off x="0" y="0"/>
          <a:ext cx="0" cy="0"/>
          <a:chOff x="0" y="0"/>
          <a:chExt cx="0" cy="0"/>
        </a:xfrm>
      </p:grpSpPr>
      <p:sp>
        <p:nvSpPr>
          <p:cNvPr id="22" name="Google Shape;22;p18"/>
          <p:cNvSpPr/>
          <p:nvPr/>
        </p:nvSpPr>
        <p:spPr>
          <a:xfrm>
            <a:off x="0" y="7525"/>
            <a:ext cx="6858000" cy="476518"/>
          </a:xfrm>
          <a:prstGeom prst="rect">
            <a:avLst/>
          </a:prstGeom>
          <a:solidFill>
            <a:srgbClr val="BBD6EE"/>
          </a:solidFill>
          <a:ln>
            <a:noFill/>
          </a:ln>
        </p:spPr>
        <p:txBody>
          <a:bodyPr spcFirstLastPara="1" wrap="square" lIns="63294" tIns="31638" rIns="63294" bIns="31638"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246" b="0" i="0" u="none" strike="noStrike" cap="none">
              <a:solidFill>
                <a:schemeClr val="lt1"/>
              </a:solidFill>
              <a:latin typeface="Calibri"/>
              <a:ea typeface="Calibri"/>
              <a:cs typeface="Calibri"/>
              <a:sym typeface="Calibri"/>
            </a:endParaRPr>
          </a:p>
        </p:txBody>
      </p:sp>
      <p:sp>
        <p:nvSpPr>
          <p:cNvPr id="23" name="Google Shape;23;p18"/>
          <p:cNvSpPr txBox="1">
            <a:spLocks noGrp="1"/>
          </p:cNvSpPr>
          <p:nvPr>
            <p:ph type="title"/>
          </p:nvPr>
        </p:nvSpPr>
        <p:spPr>
          <a:xfrm>
            <a:off x="64287" y="7525"/>
            <a:ext cx="6407454" cy="43035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600"/>
              <a:buFont typeface="Calibri"/>
              <a:buNone/>
              <a:defRPr sz="2492"/>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4" name="Google Shape;24;p18"/>
          <p:cNvSpPr txBox="1">
            <a:spLocks noGrp="1"/>
          </p:cNvSpPr>
          <p:nvPr>
            <p:ph type="body" idx="1"/>
          </p:nvPr>
        </p:nvSpPr>
        <p:spPr>
          <a:xfrm>
            <a:off x="225272" y="1590795"/>
            <a:ext cx="6407454" cy="7344406"/>
          </a:xfrm>
          <a:prstGeom prst="rect">
            <a:avLst/>
          </a:prstGeom>
          <a:noFill/>
          <a:ln>
            <a:noFill/>
          </a:ln>
        </p:spPr>
        <p:txBody>
          <a:bodyPr spcFirstLastPara="1" wrap="square" lIns="91425" tIns="45700" rIns="91425" bIns="45700" anchor="t" anchorCtr="0">
            <a:normAutofit/>
          </a:bodyPr>
          <a:lstStyle>
            <a:lvl1pPr marL="316520" lvl="0" indent="-237390" algn="l">
              <a:lnSpc>
                <a:spcPct val="90000"/>
              </a:lnSpc>
              <a:spcBef>
                <a:spcPts val="692"/>
              </a:spcBef>
              <a:spcAft>
                <a:spcPts val="0"/>
              </a:spcAft>
              <a:buClr>
                <a:schemeClr val="dk1"/>
              </a:buClr>
              <a:buSzPts val="1800"/>
              <a:buChar char="•"/>
              <a:defRPr/>
            </a:lvl1pPr>
            <a:lvl2pPr marL="633039" lvl="1" indent="-237390" algn="l">
              <a:lnSpc>
                <a:spcPct val="90000"/>
              </a:lnSpc>
              <a:spcBef>
                <a:spcPts val="346"/>
              </a:spcBef>
              <a:spcAft>
                <a:spcPts val="0"/>
              </a:spcAft>
              <a:buClr>
                <a:schemeClr val="dk1"/>
              </a:buClr>
              <a:buSzPts val="1800"/>
              <a:buChar char="•"/>
              <a:defRPr/>
            </a:lvl2pPr>
            <a:lvl3pPr marL="949559" lvl="2" indent="-237390" algn="l">
              <a:lnSpc>
                <a:spcPct val="90000"/>
              </a:lnSpc>
              <a:spcBef>
                <a:spcPts val="346"/>
              </a:spcBef>
              <a:spcAft>
                <a:spcPts val="0"/>
              </a:spcAft>
              <a:buClr>
                <a:schemeClr val="dk1"/>
              </a:buClr>
              <a:buSzPts val="1800"/>
              <a:buChar char="•"/>
              <a:defRPr/>
            </a:lvl3pPr>
            <a:lvl4pPr marL="1266078" lvl="3" indent="-237390" algn="l">
              <a:lnSpc>
                <a:spcPct val="90000"/>
              </a:lnSpc>
              <a:spcBef>
                <a:spcPts val="346"/>
              </a:spcBef>
              <a:spcAft>
                <a:spcPts val="0"/>
              </a:spcAft>
              <a:buClr>
                <a:schemeClr val="dk1"/>
              </a:buClr>
              <a:buSzPts val="1800"/>
              <a:buChar char="•"/>
              <a:defRPr/>
            </a:lvl4pPr>
            <a:lvl5pPr marL="1582598" lvl="4" indent="-237390" algn="l">
              <a:lnSpc>
                <a:spcPct val="90000"/>
              </a:lnSpc>
              <a:spcBef>
                <a:spcPts val="346"/>
              </a:spcBef>
              <a:spcAft>
                <a:spcPts val="0"/>
              </a:spcAft>
              <a:buClr>
                <a:schemeClr val="dk1"/>
              </a:buClr>
              <a:buSzPts val="1800"/>
              <a:buChar char="•"/>
              <a:defRPr/>
            </a:lvl5pPr>
            <a:lvl6pPr marL="1899117" lvl="5" indent="-237390" algn="l">
              <a:lnSpc>
                <a:spcPct val="90000"/>
              </a:lnSpc>
              <a:spcBef>
                <a:spcPts val="346"/>
              </a:spcBef>
              <a:spcAft>
                <a:spcPts val="0"/>
              </a:spcAft>
              <a:buClr>
                <a:schemeClr val="dk1"/>
              </a:buClr>
              <a:buSzPts val="1800"/>
              <a:buChar char="•"/>
              <a:defRPr/>
            </a:lvl6pPr>
            <a:lvl7pPr marL="2215637" lvl="6" indent="-237390" algn="l">
              <a:lnSpc>
                <a:spcPct val="90000"/>
              </a:lnSpc>
              <a:spcBef>
                <a:spcPts val="346"/>
              </a:spcBef>
              <a:spcAft>
                <a:spcPts val="0"/>
              </a:spcAft>
              <a:buClr>
                <a:schemeClr val="dk1"/>
              </a:buClr>
              <a:buSzPts val="1800"/>
              <a:buChar char="•"/>
              <a:defRPr/>
            </a:lvl7pPr>
            <a:lvl8pPr marL="2532156" lvl="7" indent="-237390" algn="l">
              <a:lnSpc>
                <a:spcPct val="90000"/>
              </a:lnSpc>
              <a:spcBef>
                <a:spcPts val="346"/>
              </a:spcBef>
              <a:spcAft>
                <a:spcPts val="0"/>
              </a:spcAft>
              <a:buClr>
                <a:schemeClr val="dk1"/>
              </a:buClr>
              <a:buSzPts val="1800"/>
              <a:buChar char="•"/>
              <a:defRPr/>
            </a:lvl8pPr>
            <a:lvl9pPr marL="2848676" lvl="8" indent="-237390" algn="l">
              <a:lnSpc>
                <a:spcPct val="90000"/>
              </a:lnSpc>
              <a:spcBef>
                <a:spcPts val="346"/>
              </a:spcBef>
              <a:spcAft>
                <a:spcPts val="0"/>
              </a:spcAft>
              <a:buClr>
                <a:schemeClr val="dk1"/>
              </a:buClr>
              <a:buSzPts val="1800"/>
              <a:buChar char="•"/>
              <a:defRPr/>
            </a:lvl9pPr>
          </a:lstStyle>
          <a:p>
            <a:endParaRPr/>
          </a:p>
        </p:txBody>
      </p:sp>
      <p:sp>
        <p:nvSpPr>
          <p:cNvPr id="25" name="Google Shape;25;p18"/>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8"/>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8"/>
          <p:cNvSpPr txBox="1">
            <a:spLocks noGrp="1"/>
          </p:cNvSpPr>
          <p:nvPr>
            <p:ph type="sldNum" idx="12"/>
          </p:nvPr>
        </p:nvSpPr>
        <p:spPr>
          <a:xfrm>
            <a:off x="5938901" y="9421957"/>
            <a:ext cx="895221" cy="476518"/>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800"/>
              <a:buFont typeface="Arial"/>
              <a:buNone/>
              <a:defRPr sz="1400"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セクション見出し" type="secHead">
  <p:cSld name="SECTION_HEADER">
    <p:spTree>
      <p:nvGrpSpPr>
        <p:cNvPr id="1" name="Shape 28"/>
        <p:cNvGrpSpPr/>
        <p:nvPr/>
      </p:nvGrpSpPr>
      <p:grpSpPr>
        <a:xfrm>
          <a:off x="0" y="0"/>
          <a:ext cx="0" cy="0"/>
          <a:chOff x="0" y="0"/>
          <a:chExt cx="0" cy="0"/>
        </a:xfrm>
      </p:grpSpPr>
      <p:sp>
        <p:nvSpPr>
          <p:cNvPr id="29" name="Google Shape;29;p19"/>
          <p:cNvSpPr txBox="1">
            <a:spLocks noGrp="1"/>
          </p:cNvSpPr>
          <p:nvPr>
            <p:ph type="title"/>
          </p:nvPr>
        </p:nvSpPr>
        <p:spPr>
          <a:xfrm>
            <a:off x="467917" y="2469625"/>
            <a:ext cx="5915025" cy="412062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4154"/>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9"/>
          <p:cNvSpPr txBox="1">
            <a:spLocks noGrp="1"/>
          </p:cNvSpPr>
          <p:nvPr>
            <p:ph type="body" idx="1"/>
          </p:nvPr>
        </p:nvSpPr>
        <p:spPr>
          <a:xfrm>
            <a:off x="467917" y="6629228"/>
            <a:ext cx="5915025" cy="2166937"/>
          </a:xfrm>
          <a:prstGeom prst="rect">
            <a:avLst/>
          </a:prstGeom>
          <a:noFill/>
          <a:ln>
            <a:noFill/>
          </a:ln>
        </p:spPr>
        <p:txBody>
          <a:bodyPr spcFirstLastPara="1" wrap="square" lIns="91425" tIns="45700" rIns="91425" bIns="45700" anchor="t" anchorCtr="0">
            <a:normAutofit/>
          </a:bodyPr>
          <a:lstStyle>
            <a:lvl1pPr marL="316520" lvl="0" indent="-158260" algn="l">
              <a:lnSpc>
                <a:spcPct val="90000"/>
              </a:lnSpc>
              <a:spcBef>
                <a:spcPts val="692"/>
              </a:spcBef>
              <a:spcAft>
                <a:spcPts val="0"/>
              </a:spcAft>
              <a:buClr>
                <a:schemeClr val="dk1"/>
              </a:buClr>
              <a:buSzPts val="2400"/>
              <a:buNone/>
              <a:defRPr sz="1662">
                <a:solidFill>
                  <a:schemeClr val="dk1"/>
                </a:solidFill>
              </a:defRPr>
            </a:lvl1pPr>
            <a:lvl2pPr marL="633039" lvl="1" indent="-158260" algn="l">
              <a:lnSpc>
                <a:spcPct val="90000"/>
              </a:lnSpc>
              <a:spcBef>
                <a:spcPts val="346"/>
              </a:spcBef>
              <a:spcAft>
                <a:spcPts val="0"/>
              </a:spcAft>
              <a:buClr>
                <a:srgbClr val="888888"/>
              </a:buClr>
              <a:buSzPts val="2000"/>
              <a:buNone/>
              <a:defRPr sz="1385">
                <a:solidFill>
                  <a:srgbClr val="888888"/>
                </a:solidFill>
              </a:defRPr>
            </a:lvl2pPr>
            <a:lvl3pPr marL="949559" lvl="2" indent="-158260" algn="l">
              <a:lnSpc>
                <a:spcPct val="90000"/>
              </a:lnSpc>
              <a:spcBef>
                <a:spcPts val="346"/>
              </a:spcBef>
              <a:spcAft>
                <a:spcPts val="0"/>
              </a:spcAft>
              <a:buClr>
                <a:srgbClr val="888888"/>
              </a:buClr>
              <a:buSzPts val="1800"/>
              <a:buNone/>
              <a:defRPr sz="1246">
                <a:solidFill>
                  <a:srgbClr val="888888"/>
                </a:solidFill>
              </a:defRPr>
            </a:lvl3pPr>
            <a:lvl4pPr marL="1266078" lvl="3" indent="-158260" algn="l">
              <a:lnSpc>
                <a:spcPct val="90000"/>
              </a:lnSpc>
              <a:spcBef>
                <a:spcPts val="346"/>
              </a:spcBef>
              <a:spcAft>
                <a:spcPts val="0"/>
              </a:spcAft>
              <a:buClr>
                <a:srgbClr val="888888"/>
              </a:buClr>
              <a:buSzPts val="1600"/>
              <a:buNone/>
              <a:defRPr sz="1108">
                <a:solidFill>
                  <a:srgbClr val="888888"/>
                </a:solidFill>
              </a:defRPr>
            </a:lvl4pPr>
            <a:lvl5pPr marL="1582598" lvl="4" indent="-158260" algn="l">
              <a:lnSpc>
                <a:spcPct val="90000"/>
              </a:lnSpc>
              <a:spcBef>
                <a:spcPts val="346"/>
              </a:spcBef>
              <a:spcAft>
                <a:spcPts val="0"/>
              </a:spcAft>
              <a:buClr>
                <a:srgbClr val="888888"/>
              </a:buClr>
              <a:buSzPts val="1600"/>
              <a:buNone/>
              <a:defRPr sz="1108">
                <a:solidFill>
                  <a:srgbClr val="888888"/>
                </a:solidFill>
              </a:defRPr>
            </a:lvl5pPr>
            <a:lvl6pPr marL="1899117" lvl="5" indent="-158260" algn="l">
              <a:lnSpc>
                <a:spcPct val="90000"/>
              </a:lnSpc>
              <a:spcBef>
                <a:spcPts val="346"/>
              </a:spcBef>
              <a:spcAft>
                <a:spcPts val="0"/>
              </a:spcAft>
              <a:buClr>
                <a:srgbClr val="888888"/>
              </a:buClr>
              <a:buSzPts val="1600"/>
              <a:buNone/>
              <a:defRPr sz="1108">
                <a:solidFill>
                  <a:srgbClr val="888888"/>
                </a:solidFill>
              </a:defRPr>
            </a:lvl6pPr>
            <a:lvl7pPr marL="2215637" lvl="6" indent="-158260" algn="l">
              <a:lnSpc>
                <a:spcPct val="90000"/>
              </a:lnSpc>
              <a:spcBef>
                <a:spcPts val="346"/>
              </a:spcBef>
              <a:spcAft>
                <a:spcPts val="0"/>
              </a:spcAft>
              <a:buClr>
                <a:srgbClr val="888888"/>
              </a:buClr>
              <a:buSzPts val="1600"/>
              <a:buNone/>
              <a:defRPr sz="1108">
                <a:solidFill>
                  <a:srgbClr val="888888"/>
                </a:solidFill>
              </a:defRPr>
            </a:lvl7pPr>
            <a:lvl8pPr marL="2532156" lvl="7" indent="-158260" algn="l">
              <a:lnSpc>
                <a:spcPct val="90000"/>
              </a:lnSpc>
              <a:spcBef>
                <a:spcPts val="346"/>
              </a:spcBef>
              <a:spcAft>
                <a:spcPts val="0"/>
              </a:spcAft>
              <a:buClr>
                <a:srgbClr val="888888"/>
              </a:buClr>
              <a:buSzPts val="1600"/>
              <a:buNone/>
              <a:defRPr sz="1108">
                <a:solidFill>
                  <a:srgbClr val="888888"/>
                </a:solidFill>
              </a:defRPr>
            </a:lvl8pPr>
            <a:lvl9pPr marL="2848676" lvl="8" indent="-158260" algn="l">
              <a:lnSpc>
                <a:spcPct val="90000"/>
              </a:lnSpc>
              <a:spcBef>
                <a:spcPts val="346"/>
              </a:spcBef>
              <a:spcAft>
                <a:spcPts val="0"/>
              </a:spcAft>
              <a:buClr>
                <a:srgbClr val="888888"/>
              </a:buClr>
              <a:buSzPts val="1600"/>
              <a:buNone/>
              <a:defRPr sz="1108">
                <a:solidFill>
                  <a:srgbClr val="888888"/>
                </a:solidFill>
              </a:defRPr>
            </a:lvl9pPr>
          </a:lstStyle>
          <a:p>
            <a:endParaRPr/>
          </a:p>
        </p:txBody>
      </p:sp>
      <p:sp>
        <p:nvSpPr>
          <p:cNvPr id="31" name="Google Shape;31;p19"/>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9"/>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19"/>
          <p:cNvSpPr txBox="1">
            <a:spLocks noGrp="1"/>
          </p:cNvSpPr>
          <p:nvPr>
            <p:ph type="sldNum" idx="12"/>
          </p:nvPr>
        </p:nvSpPr>
        <p:spPr>
          <a:xfrm>
            <a:off x="5179947" y="9181398"/>
            <a:ext cx="1543050" cy="52740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 つのコンテンツ" type="twoObj">
  <p:cSld name="TWO_OBJECTS">
    <p:spTree>
      <p:nvGrpSpPr>
        <p:cNvPr id="1" name="Shape 34"/>
        <p:cNvGrpSpPr/>
        <p:nvPr/>
      </p:nvGrpSpPr>
      <p:grpSpPr>
        <a:xfrm>
          <a:off x="0" y="0"/>
          <a:ext cx="0" cy="0"/>
          <a:chOff x="0" y="0"/>
          <a:chExt cx="0" cy="0"/>
        </a:xfrm>
      </p:grpSpPr>
      <p:sp>
        <p:nvSpPr>
          <p:cNvPr id="35" name="Google Shape;35;p20"/>
          <p:cNvSpPr txBox="1">
            <a:spLocks noGrp="1"/>
          </p:cNvSpPr>
          <p:nvPr>
            <p:ph type="title"/>
          </p:nvPr>
        </p:nvSpPr>
        <p:spPr>
          <a:xfrm>
            <a:off x="471488" y="527406"/>
            <a:ext cx="5915025" cy="1914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20"/>
          <p:cNvSpPr txBox="1">
            <a:spLocks noGrp="1"/>
          </p:cNvSpPr>
          <p:nvPr>
            <p:ph type="body" idx="1"/>
          </p:nvPr>
        </p:nvSpPr>
        <p:spPr>
          <a:xfrm>
            <a:off x="471488" y="2637014"/>
            <a:ext cx="2914650" cy="6285266"/>
          </a:xfrm>
          <a:prstGeom prst="rect">
            <a:avLst/>
          </a:prstGeom>
          <a:noFill/>
          <a:ln>
            <a:noFill/>
          </a:ln>
        </p:spPr>
        <p:txBody>
          <a:bodyPr spcFirstLastPara="1" wrap="square" lIns="91425" tIns="45700" rIns="91425" bIns="45700" anchor="t" anchorCtr="0">
            <a:normAutofit/>
          </a:bodyPr>
          <a:lstStyle>
            <a:lvl1pPr marL="316520" lvl="0" indent="-237390" algn="l">
              <a:lnSpc>
                <a:spcPct val="90000"/>
              </a:lnSpc>
              <a:spcBef>
                <a:spcPts val="692"/>
              </a:spcBef>
              <a:spcAft>
                <a:spcPts val="0"/>
              </a:spcAft>
              <a:buClr>
                <a:schemeClr val="dk1"/>
              </a:buClr>
              <a:buSzPts val="1800"/>
              <a:buChar char="•"/>
              <a:defRPr/>
            </a:lvl1pPr>
            <a:lvl2pPr marL="633039" lvl="1" indent="-237390" algn="l">
              <a:lnSpc>
                <a:spcPct val="90000"/>
              </a:lnSpc>
              <a:spcBef>
                <a:spcPts val="346"/>
              </a:spcBef>
              <a:spcAft>
                <a:spcPts val="0"/>
              </a:spcAft>
              <a:buClr>
                <a:schemeClr val="dk1"/>
              </a:buClr>
              <a:buSzPts val="1800"/>
              <a:buChar char="•"/>
              <a:defRPr/>
            </a:lvl2pPr>
            <a:lvl3pPr marL="949559" lvl="2" indent="-237390" algn="l">
              <a:lnSpc>
                <a:spcPct val="90000"/>
              </a:lnSpc>
              <a:spcBef>
                <a:spcPts val="346"/>
              </a:spcBef>
              <a:spcAft>
                <a:spcPts val="0"/>
              </a:spcAft>
              <a:buClr>
                <a:schemeClr val="dk1"/>
              </a:buClr>
              <a:buSzPts val="1800"/>
              <a:buChar char="•"/>
              <a:defRPr/>
            </a:lvl3pPr>
            <a:lvl4pPr marL="1266078" lvl="3" indent="-237390" algn="l">
              <a:lnSpc>
                <a:spcPct val="90000"/>
              </a:lnSpc>
              <a:spcBef>
                <a:spcPts val="346"/>
              </a:spcBef>
              <a:spcAft>
                <a:spcPts val="0"/>
              </a:spcAft>
              <a:buClr>
                <a:schemeClr val="dk1"/>
              </a:buClr>
              <a:buSzPts val="1800"/>
              <a:buChar char="•"/>
              <a:defRPr/>
            </a:lvl4pPr>
            <a:lvl5pPr marL="1582598" lvl="4" indent="-237390" algn="l">
              <a:lnSpc>
                <a:spcPct val="90000"/>
              </a:lnSpc>
              <a:spcBef>
                <a:spcPts val="346"/>
              </a:spcBef>
              <a:spcAft>
                <a:spcPts val="0"/>
              </a:spcAft>
              <a:buClr>
                <a:schemeClr val="dk1"/>
              </a:buClr>
              <a:buSzPts val="1800"/>
              <a:buChar char="•"/>
              <a:defRPr/>
            </a:lvl5pPr>
            <a:lvl6pPr marL="1899117" lvl="5" indent="-237390" algn="l">
              <a:lnSpc>
                <a:spcPct val="90000"/>
              </a:lnSpc>
              <a:spcBef>
                <a:spcPts val="346"/>
              </a:spcBef>
              <a:spcAft>
                <a:spcPts val="0"/>
              </a:spcAft>
              <a:buClr>
                <a:schemeClr val="dk1"/>
              </a:buClr>
              <a:buSzPts val="1800"/>
              <a:buChar char="•"/>
              <a:defRPr/>
            </a:lvl6pPr>
            <a:lvl7pPr marL="2215637" lvl="6" indent="-237390" algn="l">
              <a:lnSpc>
                <a:spcPct val="90000"/>
              </a:lnSpc>
              <a:spcBef>
                <a:spcPts val="346"/>
              </a:spcBef>
              <a:spcAft>
                <a:spcPts val="0"/>
              </a:spcAft>
              <a:buClr>
                <a:schemeClr val="dk1"/>
              </a:buClr>
              <a:buSzPts val="1800"/>
              <a:buChar char="•"/>
              <a:defRPr/>
            </a:lvl7pPr>
            <a:lvl8pPr marL="2532156" lvl="7" indent="-237390" algn="l">
              <a:lnSpc>
                <a:spcPct val="90000"/>
              </a:lnSpc>
              <a:spcBef>
                <a:spcPts val="346"/>
              </a:spcBef>
              <a:spcAft>
                <a:spcPts val="0"/>
              </a:spcAft>
              <a:buClr>
                <a:schemeClr val="dk1"/>
              </a:buClr>
              <a:buSzPts val="1800"/>
              <a:buChar char="•"/>
              <a:defRPr/>
            </a:lvl8pPr>
            <a:lvl9pPr marL="2848676" lvl="8" indent="-237390" algn="l">
              <a:lnSpc>
                <a:spcPct val="90000"/>
              </a:lnSpc>
              <a:spcBef>
                <a:spcPts val="346"/>
              </a:spcBef>
              <a:spcAft>
                <a:spcPts val="0"/>
              </a:spcAft>
              <a:buClr>
                <a:schemeClr val="dk1"/>
              </a:buClr>
              <a:buSzPts val="1800"/>
              <a:buChar char="•"/>
              <a:defRPr/>
            </a:lvl9pPr>
          </a:lstStyle>
          <a:p>
            <a:endParaRPr/>
          </a:p>
        </p:txBody>
      </p:sp>
      <p:sp>
        <p:nvSpPr>
          <p:cNvPr id="37" name="Google Shape;37;p20"/>
          <p:cNvSpPr txBox="1">
            <a:spLocks noGrp="1"/>
          </p:cNvSpPr>
          <p:nvPr>
            <p:ph type="body" idx="2"/>
          </p:nvPr>
        </p:nvSpPr>
        <p:spPr>
          <a:xfrm>
            <a:off x="3471863" y="2637014"/>
            <a:ext cx="2914650" cy="6285266"/>
          </a:xfrm>
          <a:prstGeom prst="rect">
            <a:avLst/>
          </a:prstGeom>
          <a:noFill/>
          <a:ln>
            <a:noFill/>
          </a:ln>
        </p:spPr>
        <p:txBody>
          <a:bodyPr spcFirstLastPara="1" wrap="square" lIns="91425" tIns="45700" rIns="91425" bIns="45700" anchor="t" anchorCtr="0">
            <a:normAutofit/>
          </a:bodyPr>
          <a:lstStyle>
            <a:lvl1pPr marL="316520" lvl="0" indent="-237390" algn="l">
              <a:lnSpc>
                <a:spcPct val="90000"/>
              </a:lnSpc>
              <a:spcBef>
                <a:spcPts val="692"/>
              </a:spcBef>
              <a:spcAft>
                <a:spcPts val="0"/>
              </a:spcAft>
              <a:buClr>
                <a:schemeClr val="dk1"/>
              </a:buClr>
              <a:buSzPts val="1800"/>
              <a:buChar char="•"/>
              <a:defRPr/>
            </a:lvl1pPr>
            <a:lvl2pPr marL="633039" lvl="1" indent="-237390" algn="l">
              <a:lnSpc>
                <a:spcPct val="90000"/>
              </a:lnSpc>
              <a:spcBef>
                <a:spcPts val="346"/>
              </a:spcBef>
              <a:spcAft>
                <a:spcPts val="0"/>
              </a:spcAft>
              <a:buClr>
                <a:schemeClr val="dk1"/>
              </a:buClr>
              <a:buSzPts val="1800"/>
              <a:buChar char="•"/>
              <a:defRPr/>
            </a:lvl2pPr>
            <a:lvl3pPr marL="949559" lvl="2" indent="-237390" algn="l">
              <a:lnSpc>
                <a:spcPct val="90000"/>
              </a:lnSpc>
              <a:spcBef>
                <a:spcPts val="346"/>
              </a:spcBef>
              <a:spcAft>
                <a:spcPts val="0"/>
              </a:spcAft>
              <a:buClr>
                <a:schemeClr val="dk1"/>
              </a:buClr>
              <a:buSzPts val="1800"/>
              <a:buChar char="•"/>
              <a:defRPr/>
            </a:lvl3pPr>
            <a:lvl4pPr marL="1266078" lvl="3" indent="-237390" algn="l">
              <a:lnSpc>
                <a:spcPct val="90000"/>
              </a:lnSpc>
              <a:spcBef>
                <a:spcPts val="346"/>
              </a:spcBef>
              <a:spcAft>
                <a:spcPts val="0"/>
              </a:spcAft>
              <a:buClr>
                <a:schemeClr val="dk1"/>
              </a:buClr>
              <a:buSzPts val="1800"/>
              <a:buChar char="•"/>
              <a:defRPr/>
            </a:lvl4pPr>
            <a:lvl5pPr marL="1582598" lvl="4" indent="-237390" algn="l">
              <a:lnSpc>
                <a:spcPct val="90000"/>
              </a:lnSpc>
              <a:spcBef>
                <a:spcPts val="346"/>
              </a:spcBef>
              <a:spcAft>
                <a:spcPts val="0"/>
              </a:spcAft>
              <a:buClr>
                <a:schemeClr val="dk1"/>
              </a:buClr>
              <a:buSzPts val="1800"/>
              <a:buChar char="•"/>
              <a:defRPr/>
            </a:lvl5pPr>
            <a:lvl6pPr marL="1899117" lvl="5" indent="-237390" algn="l">
              <a:lnSpc>
                <a:spcPct val="90000"/>
              </a:lnSpc>
              <a:spcBef>
                <a:spcPts val="346"/>
              </a:spcBef>
              <a:spcAft>
                <a:spcPts val="0"/>
              </a:spcAft>
              <a:buClr>
                <a:schemeClr val="dk1"/>
              </a:buClr>
              <a:buSzPts val="1800"/>
              <a:buChar char="•"/>
              <a:defRPr/>
            </a:lvl6pPr>
            <a:lvl7pPr marL="2215637" lvl="6" indent="-237390" algn="l">
              <a:lnSpc>
                <a:spcPct val="90000"/>
              </a:lnSpc>
              <a:spcBef>
                <a:spcPts val="346"/>
              </a:spcBef>
              <a:spcAft>
                <a:spcPts val="0"/>
              </a:spcAft>
              <a:buClr>
                <a:schemeClr val="dk1"/>
              </a:buClr>
              <a:buSzPts val="1800"/>
              <a:buChar char="•"/>
              <a:defRPr/>
            </a:lvl7pPr>
            <a:lvl8pPr marL="2532156" lvl="7" indent="-237390" algn="l">
              <a:lnSpc>
                <a:spcPct val="90000"/>
              </a:lnSpc>
              <a:spcBef>
                <a:spcPts val="346"/>
              </a:spcBef>
              <a:spcAft>
                <a:spcPts val="0"/>
              </a:spcAft>
              <a:buClr>
                <a:schemeClr val="dk1"/>
              </a:buClr>
              <a:buSzPts val="1800"/>
              <a:buChar char="•"/>
              <a:defRPr/>
            </a:lvl8pPr>
            <a:lvl9pPr marL="2848676" lvl="8" indent="-237390" algn="l">
              <a:lnSpc>
                <a:spcPct val="90000"/>
              </a:lnSpc>
              <a:spcBef>
                <a:spcPts val="346"/>
              </a:spcBef>
              <a:spcAft>
                <a:spcPts val="0"/>
              </a:spcAft>
              <a:buClr>
                <a:schemeClr val="dk1"/>
              </a:buClr>
              <a:buSzPts val="1800"/>
              <a:buChar char="•"/>
              <a:defRPr/>
            </a:lvl9pPr>
          </a:lstStyle>
          <a:p>
            <a:endParaRPr/>
          </a:p>
        </p:txBody>
      </p:sp>
      <p:sp>
        <p:nvSpPr>
          <p:cNvPr id="38" name="Google Shape;38;p20"/>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0"/>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20"/>
          <p:cNvSpPr txBox="1">
            <a:spLocks noGrp="1"/>
          </p:cNvSpPr>
          <p:nvPr>
            <p:ph type="sldNum" idx="12"/>
          </p:nvPr>
        </p:nvSpPr>
        <p:spPr>
          <a:xfrm>
            <a:off x="5179947" y="9181398"/>
            <a:ext cx="1543050" cy="52740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較" type="twoTxTwoObj">
  <p:cSld name="TWO_OBJECTS_WITH_TEXT">
    <p:spTree>
      <p:nvGrpSpPr>
        <p:cNvPr id="1" name="Shape 41"/>
        <p:cNvGrpSpPr/>
        <p:nvPr/>
      </p:nvGrpSpPr>
      <p:grpSpPr>
        <a:xfrm>
          <a:off x="0" y="0"/>
          <a:ext cx="0" cy="0"/>
          <a:chOff x="0" y="0"/>
          <a:chExt cx="0" cy="0"/>
        </a:xfrm>
      </p:grpSpPr>
      <p:sp>
        <p:nvSpPr>
          <p:cNvPr id="42" name="Google Shape;42;p21"/>
          <p:cNvSpPr txBox="1">
            <a:spLocks noGrp="1"/>
          </p:cNvSpPr>
          <p:nvPr>
            <p:ph type="title"/>
          </p:nvPr>
        </p:nvSpPr>
        <p:spPr>
          <a:xfrm>
            <a:off x="472381" y="527406"/>
            <a:ext cx="5915025" cy="1914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21"/>
          <p:cNvSpPr txBox="1">
            <a:spLocks noGrp="1"/>
          </p:cNvSpPr>
          <p:nvPr>
            <p:ph type="body" idx="1"/>
          </p:nvPr>
        </p:nvSpPr>
        <p:spPr>
          <a:xfrm>
            <a:off x="472382" y="2428347"/>
            <a:ext cx="2901255" cy="1190095"/>
          </a:xfrm>
          <a:prstGeom prst="rect">
            <a:avLst/>
          </a:prstGeom>
          <a:noFill/>
          <a:ln>
            <a:noFill/>
          </a:ln>
        </p:spPr>
        <p:txBody>
          <a:bodyPr spcFirstLastPara="1" wrap="square" lIns="91425" tIns="45700" rIns="91425" bIns="45700" anchor="b" anchorCtr="0">
            <a:normAutofit/>
          </a:bodyPr>
          <a:lstStyle>
            <a:lvl1pPr marL="316520" lvl="0" indent="-158260" algn="l">
              <a:lnSpc>
                <a:spcPct val="90000"/>
              </a:lnSpc>
              <a:spcBef>
                <a:spcPts val="692"/>
              </a:spcBef>
              <a:spcAft>
                <a:spcPts val="0"/>
              </a:spcAft>
              <a:buClr>
                <a:schemeClr val="dk1"/>
              </a:buClr>
              <a:buSzPts val="2400"/>
              <a:buNone/>
              <a:defRPr sz="1662" b="1"/>
            </a:lvl1pPr>
            <a:lvl2pPr marL="633039" lvl="1" indent="-158260" algn="l">
              <a:lnSpc>
                <a:spcPct val="90000"/>
              </a:lnSpc>
              <a:spcBef>
                <a:spcPts val="346"/>
              </a:spcBef>
              <a:spcAft>
                <a:spcPts val="0"/>
              </a:spcAft>
              <a:buClr>
                <a:schemeClr val="dk1"/>
              </a:buClr>
              <a:buSzPts val="2000"/>
              <a:buNone/>
              <a:defRPr sz="1385" b="1"/>
            </a:lvl2pPr>
            <a:lvl3pPr marL="949559" lvl="2" indent="-158260" algn="l">
              <a:lnSpc>
                <a:spcPct val="90000"/>
              </a:lnSpc>
              <a:spcBef>
                <a:spcPts val="346"/>
              </a:spcBef>
              <a:spcAft>
                <a:spcPts val="0"/>
              </a:spcAft>
              <a:buClr>
                <a:schemeClr val="dk1"/>
              </a:buClr>
              <a:buSzPts val="1800"/>
              <a:buNone/>
              <a:defRPr sz="1246" b="1"/>
            </a:lvl3pPr>
            <a:lvl4pPr marL="1266078" lvl="3" indent="-158260" algn="l">
              <a:lnSpc>
                <a:spcPct val="90000"/>
              </a:lnSpc>
              <a:spcBef>
                <a:spcPts val="346"/>
              </a:spcBef>
              <a:spcAft>
                <a:spcPts val="0"/>
              </a:spcAft>
              <a:buClr>
                <a:schemeClr val="dk1"/>
              </a:buClr>
              <a:buSzPts val="1600"/>
              <a:buNone/>
              <a:defRPr sz="1108" b="1"/>
            </a:lvl4pPr>
            <a:lvl5pPr marL="1582598" lvl="4" indent="-158260" algn="l">
              <a:lnSpc>
                <a:spcPct val="90000"/>
              </a:lnSpc>
              <a:spcBef>
                <a:spcPts val="346"/>
              </a:spcBef>
              <a:spcAft>
                <a:spcPts val="0"/>
              </a:spcAft>
              <a:buClr>
                <a:schemeClr val="dk1"/>
              </a:buClr>
              <a:buSzPts val="1600"/>
              <a:buNone/>
              <a:defRPr sz="1108" b="1"/>
            </a:lvl5pPr>
            <a:lvl6pPr marL="1899117" lvl="5" indent="-158260" algn="l">
              <a:lnSpc>
                <a:spcPct val="90000"/>
              </a:lnSpc>
              <a:spcBef>
                <a:spcPts val="346"/>
              </a:spcBef>
              <a:spcAft>
                <a:spcPts val="0"/>
              </a:spcAft>
              <a:buClr>
                <a:schemeClr val="dk1"/>
              </a:buClr>
              <a:buSzPts val="1600"/>
              <a:buNone/>
              <a:defRPr sz="1108" b="1"/>
            </a:lvl6pPr>
            <a:lvl7pPr marL="2215637" lvl="6" indent="-158260" algn="l">
              <a:lnSpc>
                <a:spcPct val="90000"/>
              </a:lnSpc>
              <a:spcBef>
                <a:spcPts val="346"/>
              </a:spcBef>
              <a:spcAft>
                <a:spcPts val="0"/>
              </a:spcAft>
              <a:buClr>
                <a:schemeClr val="dk1"/>
              </a:buClr>
              <a:buSzPts val="1600"/>
              <a:buNone/>
              <a:defRPr sz="1108" b="1"/>
            </a:lvl7pPr>
            <a:lvl8pPr marL="2532156" lvl="7" indent="-158260" algn="l">
              <a:lnSpc>
                <a:spcPct val="90000"/>
              </a:lnSpc>
              <a:spcBef>
                <a:spcPts val="346"/>
              </a:spcBef>
              <a:spcAft>
                <a:spcPts val="0"/>
              </a:spcAft>
              <a:buClr>
                <a:schemeClr val="dk1"/>
              </a:buClr>
              <a:buSzPts val="1600"/>
              <a:buNone/>
              <a:defRPr sz="1108" b="1"/>
            </a:lvl8pPr>
            <a:lvl9pPr marL="2848676" lvl="8" indent="-158260" algn="l">
              <a:lnSpc>
                <a:spcPct val="90000"/>
              </a:lnSpc>
              <a:spcBef>
                <a:spcPts val="346"/>
              </a:spcBef>
              <a:spcAft>
                <a:spcPts val="0"/>
              </a:spcAft>
              <a:buClr>
                <a:schemeClr val="dk1"/>
              </a:buClr>
              <a:buSzPts val="1600"/>
              <a:buNone/>
              <a:defRPr sz="1108" b="1"/>
            </a:lvl9pPr>
          </a:lstStyle>
          <a:p>
            <a:endParaRPr/>
          </a:p>
        </p:txBody>
      </p:sp>
      <p:sp>
        <p:nvSpPr>
          <p:cNvPr id="44" name="Google Shape;44;p21"/>
          <p:cNvSpPr txBox="1">
            <a:spLocks noGrp="1"/>
          </p:cNvSpPr>
          <p:nvPr>
            <p:ph type="body" idx="2"/>
          </p:nvPr>
        </p:nvSpPr>
        <p:spPr>
          <a:xfrm>
            <a:off x="472382" y="3618442"/>
            <a:ext cx="2901255" cy="5322183"/>
          </a:xfrm>
          <a:prstGeom prst="rect">
            <a:avLst/>
          </a:prstGeom>
          <a:noFill/>
          <a:ln>
            <a:noFill/>
          </a:ln>
        </p:spPr>
        <p:txBody>
          <a:bodyPr spcFirstLastPara="1" wrap="square" lIns="91425" tIns="45700" rIns="91425" bIns="45700" anchor="t" anchorCtr="0">
            <a:normAutofit/>
          </a:bodyPr>
          <a:lstStyle>
            <a:lvl1pPr marL="316520" lvl="0" indent="-237390" algn="l">
              <a:lnSpc>
                <a:spcPct val="90000"/>
              </a:lnSpc>
              <a:spcBef>
                <a:spcPts val="692"/>
              </a:spcBef>
              <a:spcAft>
                <a:spcPts val="0"/>
              </a:spcAft>
              <a:buClr>
                <a:schemeClr val="dk1"/>
              </a:buClr>
              <a:buSzPts val="1800"/>
              <a:buChar char="•"/>
              <a:defRPr/>
            </a:lvl1pPr>
            <a:lvl2pPr marL="633039" lvl="1" indent="-237390" algn="l">
              <a:lnSpc>
                <a:spcPct val="90000"/>
              </a:lnSpc>
              <a:spcBef>
                <a:spcPts val="346"/>
              </a:spcBef>
              <a:spcAft>
                <a:spcPts val="0"/>
              </a:spcAft>
              <a:buClr>
                <a:schemeClr val="dk1"/>
              </a:buClr>
              <a:buSzPts val="1800"/>
              <a:buChar char="•"/>
              <a:defRPr/>
            </a:lvl2pPr>
            <a:lvl3pPr marL="949559" lvl="2" indent="-237390" algn="l">
              <a:lnSpc>
                <a:spcPct val="90000"/>
              </a:lnSpc>
              <a:spcBef>
                <a:spcPts val="346"/>
              </a:spcBef>
              <a:spcAft>
                <a:spcPts val="0"/>
              </a:spcAft>
              <a:buClr>
                <a:schemeClr val="dk1"/>
              </a:buClr>
              <a:buSzPts val="1800"/>
              <a:buChar char="•"/>
              <a:defRPr/>
            </a:lvl3pPr>
            <a:lvl4pPr marL="1266078" lvl="3" indent="-237390" algn="l">
              <a:lnSpc>
                <a:spcPct val="90000"/>
              </a:lnSpc>
              <a:spcBef>
                <a:spcPts val="346"/>
              </a:spcBef>
              <a:spcAft>
                <a:spcPts val="0"/>
              </a:spcAft>
              <a:buClr>
                <a:schemeClr val="dk1"/>
              </a:buClr>
              <a:buSzPts val="1800"/>
              <a:buChar char="•"/>
              <a:defRPr/>
            </a:lvl4pPr>
            <a:lvl5pPr marL="1582598" lvl="4" indent="-237390" algn="l">
              <a:lnSpc>
                <a:spcPct val="90000"/>
              </a:lnSpc>
              <a:spcBef>
                <a:spcPts val="346"/>
              </a:spcBef>
              <a:spcAft>
                <a:spcPts val="0"/>
              </a:spcAft>
              <a:buClr>
                <a:schemeClr val="dk1"/>
              </a:buClr>
              <a:buSzPts val="1800"/>
              <a:buChar char="•"/>
              <a:defRPr/>
            </a:lvl5pPr>
            <a:lvl6pPr marL="1899117" lvl="5" indent="-237390" algn="l">
              <a:lnSpc>
                <a:spcPct val="90000"/>
              </a:lnSpc>
              <a:spcBef>
                <a:spcPts val="346"/>
              </a:spcBef>
              <a:spcAft>
                <a:spcPts val="0"/>
              </a:spcAft>
              <a:buClr>
                <a:schemeClr val="dk1"/>
              </a:buClr>
              <a:buSzPts val="1800"/>
              <a:buChar char="•"/>
              <a:defRPr/>
            </a:lvl6pPr>
            <a:lvl7pPr marL="2215637" lvl="6" indent="-237390" algn="l">
              <a:lnSpc>
                <a:spcPct val="90000"/>
              </a:lnSpc>
              <a:spcBef>
                <a:spcPts val="346"/>
              </a:spcBef>
              <a:spcAft>
                <a:spcPts val="0"/>
              </a:spcAft>
              <a:buClr>
                <a:schemeClr val="dk1"/>
              </a:buClr>
              <a:buSzPts val="1800"/>
              <a:buChar char="•"/>
              <a:defRPr/>
            </a:lvl7pPr>
            <a:lvl8pPr marL="2532156" lvl="7" indent="-237390" algn="l">
              <a:lnSpc>
                <a:spcPct val="90000"/>
              </a:lnSpc>
              <a:spcBef>
                <a:spcPts val="346"/>
              </a:spcBef>
              <a:spcAft>
                <a:spcPts val="0"/>
              </a:spcAft>
              <a:buClr>
                <a:schemeClr val="dk1"/>
              </a:buClr>
              <a:buSzPts val="1800"/>
              <a:buChar char="•"/>
              <a:defRPr/>
            </a:lvl8pPr>
            <a:lvl9pPr marL="2848676" lvl="8" indent="-237390" algn="l">
              <a:lnSpc>
                <a:spcPct val="90000"/>
              </a:lnSpc>
              <a:spcBef>
                <a:spcPts val="346"/>
              </a:spcBef>
              <a:spcAft>
                <a:spcPts val="0"/>
              </a:spcAft>
              <a:buClr>
                <a:schemeClr val="dk1"/>
              </a:buClr>
              <a:buSzPts val="1800"/>
              <a:buChar char="•"/>
              <a:defRPr/>
            </a:lvl9pPr>
          </a:lstStyle>
          <a:p>
            <a:endParaRPr/>
          </a:p>
        </p:txBody>
      </p:sp>
      <p:sp>
        <p:nvSpPr>
          <p:cNvPr id="45" name="Google Shape;45;p21"/>
          <p:cNvSpPr txBox="1">
            <a:spLocks noGrp="1"/>
          </p:cNvSpPr>
          <p:nvPr>
            <p:ph type="body" idx="3"/>
          </p:nvPr>
        </p:nvSpPr>
        <p:spPr>
          <a:xfrm>
            <a:off x="3471863" y="2428347"/>
            <a:ext cx="2915543" cy="1190095"/>
          </a:xfrm>
          <a:prstGeom prst="rect">
            <a:avLst/>
          </a:prstGeom>
          <a:noFill/>
          <a:ln>
            <a:noFill/>
          </a:ln>
        </p:spPr>
        <p:txBody>
          <a:bodyPr spcFirstLastPara="1" wrap="square" lIns="91425" tIns="45700" rIns="91425" bIns="45700" anchor="b" anchorCtr="0">
            <a:normAutofit/>
          </a:bodyPr>
          <a:lstStyle>
            <a:lvl1pPr marL="316520" lvl="0" indent="-158260" algn="l">
              <a:lnSpc>
                <a:spcPct val="90000"/>
              </a:lnSpc>
              <a:spcBef>
                <a:spcPts val="692"/>
              </a:spcBef>
              <a:spcAft>
                <a:spcPts val="0"/>
              </a:spcAft>
              <a:buClr>
                <a:schemeClr val="dk1"/>
              </a:buClr>
              <a:buSzPts val="2400"/>
              <a:buNone/>
              <a:defRPr sz="1662" b="1"/>
            </a:lvl1pPr>
            <a:lvl2pPr marL="633039" lvl="1" indent="-158260" algn="l">
              <a:lnSpc>
                <a:spcPct val="90000"/>
              </a:lnSpc>
              <a:spcBef>
                <a:spcPts val="346"/>
              </a:spcBef>
              <a:spcAft>
                <a:spcPts val="0"/>
              </a:spcAft>
              <a:buClr>
                <a:schemeClr val="dk1"/>
              </a:buClr>
              <a:buSzPts val="2000"/>
              <a:buNone/>
              <a:defRPr sz="1385" b="1"/>
            </a:lvl2pPr>
            <a:lvl3pPr marL="949559" lvl="2" indent="-158260" algn="l">
              <a:lnSpc>
                <a:spcPct val="90000"/>
              </a:lnSpc>
              <a:spcBef>
                <a:spcPts val="346"/>
              </a:spcBef>
              <a:spcAft>
                <a:spcPts val="0"/>
              </a:spcAft>
              <a:buClr>
                <a:schemeClr val="dk1"/>
              </a:buClr>
              <a:buSzPts val="1800"/>
              <a:buNone/>
              <a:defRPr sz="1246" b="1"/>
            </a:lvl3pPr>
            <a:lvl4pPr marL="1266078" lvl="3" indent="-158260" algn="l">
              <a:lnSpc>
                <a:spcPct val="90000"/>
              </a:lnSpc>
              <a:spcBef>
                <a:spcPts val="346"/>
              </a:spcBef>
              <a:spcAft>
                <a:spcPts val="0"/>
              </a:spcAft>
              <a:buClr>
                <a:schemeClr val="dk1"/>
              </a:buClr>
              <a:buSzPts val="1600"/>
              <a:buNone/>
              <a:defRPr sz="1108" b="1"/>
            </a:lvl4pPr>
            <a:lvl5pPr marL="1582598" lvl="4" indent="-158260" algn="l">
              <a:lnSpc>
                <a:spcPct val="90000"/>
              </a:lnSpc>
              <a:spcBef>
                <a:spcPts val="346"/>
              </a:spcBef>
              <a:spcAft>
                <a:spcPts val="0"/>
              </a:spcAft>
              <a:buClr>
                <a:schemeClr val="dk1"/>
              </a:buClr>
              <a:buSzPts val="1600"/>
              <a:buNone/>
              <a:defRPr sz="1108" b="1"/>
            </a:lvl5pPr>
            <a:lvl6pPr marL="1899117" lvl="5" indent="-158260" algn="l">
              <a:lnSpc>
                <a:spcPct val="90000"/>
              </a:lnSpc>
              <a:spcBef>
                <a:spcPts val="346"/>
              </a:spcBef>
              <a:spcAft>
                <a:spcPts val="0"/>
              </a:spcAft>
              <a:buClr>
                <a:schemeClr val="dk1"/>
              </a:buClr>
              <a:buSzPts val="1600"/>
              <a:buNone/>
              <a:defRPr sz="1108" b="1"/>
            </a:lvl6pPr>
            <a:lvl7pPr marL="2215637" lvl="6" indent="-158260" algn="l">
              <a:lnSpc>
                <a:spcPct val="90000"/>
              </a:lnSpc>
              <a:spcBef>
                <a:spcPts val="346"/>
              </a:spcBef>
              <a:spcAft>
                <a:spcPts val="0"/>
              </a:spcAft>
              <a:buClr>
                <a:schemeClr val="dk1"/>
              </a:buClr>
              <a:buSzPts val="1600"/>
              <a:buNone/>
              <a:defRPr sz="1108" b="1"/>
            </a:lvl7pPr>
            <a:lvl8pPr marL="2532156" lvl="7" indent="-158260" algn="l">
              <a:lnSpc>
                <a:spcPct val="90000"/>
              </a:lnSpc>
              <a:spcBef>
                <a:spcPts val="346"/>
              </a:spcBef>
              <a:spcAft>
                <a:spcPts val="0"/>
              </a:spcAft>
              <a:buClr>
                <a:schemeClr val="dk1"/>
              </a:buClr>
              <a:buSzPts val="1600"/>
              <a:buNone/>
              <a:defRPr sz="1108" b="1"/>
            </a:lvl8pPr>
            <a:lvl9pPr marL="2848676" lvl="8" indent="-158260" algn="l">
              <a:lnSpc>
                <a:spcPct val="90000"/>
              </a:lnSpc>
              <a:spcBef>
                <a:spcPts val="346"/>
              </a:spcBef>
              <a:spcAft>
                <a:spcPts val="0"/>
              </a:spcAft>
              <a:buClr>
                <a:schemeClr val="dk1"/>
              </a:buClr>
              <a:buSzPts val="1600"/>
              <a:buNone/>
              <a:defRPr sz="1108" b="1"/>
            </a:lvl9pPr>
          </a:lstStyle>
          <a:p>
            <a:endParaRPr/>
          </a:p>
        </p:txBody>
      </p:sp>
      <p:sp>
        <p:nvSpPr>
          <p:cNvPr id="46" name="Google Shape;46;p21"/>
          <p:cNvSpPr txBox="1">
            <a:spLocks noGrp="1"/>
          </p:cNvSpPr>
          <p:nvPr>
            <p:ph type="body" idx="4"/>
          </p:nvPr>
        </p:nvSpPr>
        <p:spPr>
          <a:xfrm>
            <a:off x="3471863" y="3618442"/>
            <a:ext cx="2915543" cy="5322183"/>
          </a:xfrm>
          <a:prstGeom prst="rect">
            <a:avLst/>
          </a:prstGeom>
          <a:noFill/>
          <a:ln>
            <a:noFill/>
          </a:ln>
        </p:spPr>
        <p:txBody>
          <a:bodyPr spcFirstLastPara="1" wrap="square" lIns="91425" tIns="45700" rIns="91425" bIns="45700" anchor="t" anchorCtr="0">
            <a:normAutofit/>
          </a:bodyPr>
          <a:lstStyle>
            <a:lvl1pPr marL="316520" lvl="0" indent="-237390" algn="l">
              <a:lnSpc>
                <a:spcPct val="90000"/>
              </a:lnSpc>
              <a:spcBef>
                <a:spcPts val="692"/>
              </a:spcBef>
              <a:spcAft>
                <a:spcPts val="0"/>
              </a:spcAft>
              <a:buClr>
                <a:schemeClr val="dk1"/>
              </a:buClr>
              <a:buSzPts val="1800"/>
              <a:buChar char="•"/>
              <a:defRPr/>
            </a:lvl1pPr>
            <a:lvl2pPr marL="633039" lvl="1" indent="-237390" algn="l">
              <a:lnSpc>
                <a:spcPct val="90000"/>
              </a:lnSpc>
              <a:spcBef>
                <a:spcPts val="346"/>
              </a:spcBef>
              <a:spcAft>
                <a:spcPts val="0"/>
              </a:spcAft>
              <a:buClr>
                <a:schemeClr val="dk1"/>
              </a:buClr>
              <a:buSzPts val="1800"/>
              <a:buChar char="•"/>
              <a:defRPr/>
            </a:lvl2pPr>
            <a:lvl3pPr marL="949559" lvl="2" indent="-237390" algn="l">
              <a:lnSpc>
                <a:spcPct val="90000"/>
              </a:lnSpc>
              <a:spcBef>
                <a:spcPts val="346"/>
              </a:spcBef>
              <a:spcAft>
                <a:spcPts val="0"/>
              </a:spcAft>
              <a:buClr>
                <a:schemeClr val="dk1"/>
              </a:buClr>
              <a:buSzPts val="1800"/>
              <a:buChar char="•"/>
              <a:defRPr/>
            </a:lvl3pPr>
            <a:lvl4pPr marL="1266078" lvl="3" indent="-237390" algn="l">
              <a:lnSpc>
                <a:spcPct val="90000"/>
              </a:lnSpc>
              <a:spcBef>
                <a:spcPts val="346"/>
              </a:spcBef>
              <a:spcAft>
                <a:spcPts val="0"/>
              </a:spcAft>
              <a:buClr>
                <a:schemeClr val="dk1"/>
              </a:buClr>
              <a:buSzPts val="1800"/>
              <a:buChar char="•"/>
              <a:defRPr/>
            </a:lvl4pPr>
            <a:lvl5pPr marL="1582598" lvl="4" indent="-237390" algn="l">
              <a:lnSpc>
                <a:spcPct val="90000"/>
              </a:lnSpc>
              <a:spcBef>
                <a:spcPts val="346"/>
              </a:spcBef>
              <a:spcAft>
                <a:spcPts val="0"/>
              </a:spcAft>
              <a:buClr>
                <a:schemeClr val="dk1"/>
              </a:buClr>
              <a:buSzPts val="1800"/>
              <a:buChar char="•"/>
              <a:defRPr/>
            </a:lvl5pPr>
            <a:lvl6pPr marL="1899117" lvl="5" indent="-237390" algn="l">
              <a:lnSpc>
                <a:spcPct val="90000"/>
              </a:lnSpc>
              <a:spcBef>
                <a:spcPts val="346"/>
              </a:spcBef>
              <a:spcAft>
                <a:spcPts val="0"/>
              </a:spcAft>
              <a:buClr>
                <a:schemeClr val="dk1"/>
              </a:buClr>
              <a:buSzPts val="1800"/>
              <a:buChar char="•"/>
              <a:defRPr/>
            </a:lvl6pPr>
            <a:lvl7pPr marL="2215637" lvl="6" indent="-237390" algn="l">
              <a:lnSpc>
                <a:spcPct val="90000"/>
              </a:lnSpc>
              <a:spcBef>
                <a:spcPts val="346"/>
              </a:spcBef>
              <a:spcAft>
                <a:spcPts val="0"/>
              </a:spcAft>
              <a:buClr>
                <a:schemeClr val="dk1"/>
              </a:buClr>
              <a:buSzPts val="1800"/>
              <a:buChar char="•"/>
              <a:defRPr/>
            </a:lvl7pPr>
            <a:lvl8pPr marL="2532156" lvl="7" indent="-237390" algn="l">
              <a:lnSpc>
                <a:spcPct val="90000"/>
              </a:lnSpc>
              <a:spcBef>
                <a:spcPts val="346"/>
              </a:spcBef>
              <a:spcAft>
                <a:spcPts val="0"/>
              </a:spcAft>
              <a:buClr>
                <a:schemeClr val="dk1"/>
              </a:buClr>
              <a:buSzPts val="1800"/>
              <a:buChar char="•"/>
              <a:defRPr/>
            </a:lvl8pPr>
            <a:lvl9pPr marL="2848676" lvl="8" indent="-237390" algn="l">
              <a:lnSpc>
                <a:spcPct val="90000"/>
              </a:lnSpc>
              <a:spcBef>
                <a:spcPts val="346"/>
              </a:spcBef>
              <a:spcAft>
                <a:spcPts val="0"/>
              </a:spcAft>
              <a:buClr>
                <a:schemeClr val="dk1"/>
              </a:buClr>
              <a:buSzPts val="1800"/>
              <a:buChar char="•"/>
              <a:defRPr/>
            </a:lvl9pPr>
          </a:lstStyle>
          <a:p>
            <a:endParaRPr/>
          </a:p>
        </p:txBody>
      </p:sp>
      <p:sp>
        <p:nvSpPr>
          <p:cNvPr id="47" name="Google Shape;47;p21"/>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1"/>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21"/>
          <p:cNvSpPr txBox="1">
            <a:spLocks noGrp="1"/>
          </p:cNvSpPr>
          <p:nvPr>
            <p:ph type="sldNum" idx="12"/>
          </p:nvPr>
        </p:nvSpPr>
        <p:spPr>
          <a:xfrm>
            <a:off x="5179947" y="9181398"/>
            <a:ext cx="1543050" cy="52740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タイトルのみ" type="titleOnly">
  <p:cSld name="TITLE_ONLY">
    <p:spTree>
      <p:nvGrpSpPr>
        <p:cNvPr id="1" name="Shape 50"/>
        <p:cNvGrpSpPr/>
        <p:nvPr/>
      </p:nvGrpSpPr>
      <p:grpSpPr>
        <a:xfrm>
          <a:off x="0" y="0"/>
          <a:ext cx="0" cy="0"/>
          <a:chOff x="0" y="0"/>
          <a:chExt cx="0" cy="0"/>
        </a:xfrm>
      </p:grpSpPr>
      <p:sp>
        <p:nvSpPr>
          <p:cNvPr id="51" name="Google Shape;51;p22"/>
          <p:cNvSpPr txBox="1">
            <a:spLocks noGrp="1"/>
          </p:cNvSpPr>
          <p:nvPr>
            <p:ph type="title"/>
          </p:nvPr>
        </p:nvSpPr>
        <p:spPr>
          <a:xfrm>
            <a:off x="471488" y="527406"/>
            <a:ext cx="5915025" cy="1914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2"/>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2"/>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22"/>
          <p:cNvSpPr txBox="1">
            <a:spLocks noGrp="1"/>
          </p:cNvSpPr>
          <p:nvPr>
            <p:ph type="sldNum" idx="12"/>
          </p:nvPr>
        </p:nvSpPr>
        <p:spPr>
          <a:xfrm>
            <a:off x="5179947" y="9181398"/>
            <a:ext cx="1543050" cy="52740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白紙" type="blank">
  <p:cSld name="BLANK">
    <p:spTree>
      <p:nvGrpSpPr>
        <p:cNvPr id="1" name="Shape 55"/>
        <p:cNvGrpSpPr/>
        <p:nvPr/>
      </p:nvGrpSpPr>
      <p:grpSpPr>
        <a:xfrm>
          <a:off x="0" y="0"/>
          <a:ext cx="0" cy="0"/>
          <a:chOff x="0" y="0"/>
          <a:chExt cx="0" cy="0"/>
        </a:xfrm>
      </p:grpSpPr>
      <p:sp>
        <p:nvSpPr>
          <p:cNvPr id="56" name="Google Shape;56;p23"/>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3"/>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23"/>
          <p:cNvSpPr txBox="1">
            <a:spLocks noGrp="1"/>
          </p:cNvSpPr>
          <p:nvPr>
            <p:ph type="sldNum" idx="12"/>
          </p:nvPr>
        </p:nvSpPr>
        <p:spPr>
          <a:xfrm>
            <a:off x="5179947" y="9181398"/>
            <a:ext cx="1543050" cy="52740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タイトル付きの&#10;コンテンツ" type="objTx">
  <p:cSld name="OBJECT_WITH_CAPTION_TEXT">
    <p:spTree>
      <p:nvGrpSpPr>
        <p:cNvPr id="1" name="Shape 59"/>
        <p:cNvGrpSpPr/>
        <p:nvPr/>
      </p:nvGrpSpPr>
      <p:grpSpPr>
        <a:xfrm>
          <a:off x="0" y="0"/>
          <a:ext cx="0" cy="0"/>
          <a:chOff x="0" y="0"/>
          <a:chExt cx="0" cy="0"/>
        </a:xfrm>
      </p:grpSpPr>
      <p:sp>
        <p:nvSpPr>
          <p:cNvPr id="60" name="Google Shape;60;p24"/>
          <p:cNvSpPr txBox="1">
            <a:spLocks noGrp="1"/>
          </p:cNvSpPr>
          <p:nvPr>
            <p:ph type="title"/>
          </p:nvPr>
        </p:nvSpPr>
        <p:spPr>
          <a:xfrm>
            <a:off x="472381" y="660400"/>
            <a:ext cx="2211884" cy="23114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2215"/>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24"/>
          <p:cNvSpPr txBox="1">
            <a:spLocks noGrp="1"/>
          </p:cNvSpPr>
          <p:nvPr>
            <p:ph type="body" idx="1"/>
          </p:nvPr>
        </p:nvSpPr>
        <p:spPr>
          <a:xfrm>
            <a:off x="2915543" y="1426284"/>
            <a:ext cx="3471863" cy="7039681"/>
          </a:xfrm>
          <a:prstGeom prst="rect">
            <a:avLst/>
          </a:prstGeom>
          <a:noFill/>
          <a:ln>
            <a:noFill/>
          </a:ln>
        </p:spPr>
        <p:txBody>
          <a:bodyPr spcFirstLastPara="1" wrap="square" lIns="91425" tIns="45700" rIns="91425" bIns="45700" anchor="t" anchorCtr="0">
            <a:normAutofit/>
          </a:bodyPr>
          <a:lstStyle>
            <a:lvl1pPr marL="316520" lvl="0" indent="-298935" algn="l">
              <a:lnSpc>
                <a:spcPct val="90000"/>
              </a:lnSpc>
              <a:spcBef>
                <a:spcPts val="692"/>
              </a:spcBef>
              <a:spcAft>
                <a:spcPts val="0"/>
              </a:spcAft>
              <a:buClr>
                <a:schemeClr val="dk1"/>
              </a:buClr>
              <a:buSzPts val="3200"/>
              <a:buChar char="•"/>
              <a:defRPr sz="2215"/>
            </a:lvl1pPr>
            <a:lvl2pPr marL="633039" lvl="1" indent="-281351" algn="l">
              <a:lnSpc>
                <a:spcPct val="90000"/>
              </a:lnSpc>
              <a:spcBef>
                <a:spcPts val="346"/>
              </a:spcBef>
              <a:spcAft>
                <a:spcPts val="0"/>
              </a:spcAft>
              <a:buClr>
                <a:schemeClr val="dk1"/>
              </a:buClr>
              <a:buSzPts val="2800"/>
              <a:buChar char="•"/>
              <a:defRPr sz="1938"/>
            </a:lvl2pPr>
            <a:lvl3pPr marL="949559" lvl="2" indent="-263766" algn="l">
              <a:lnSpc>
                <a:spcPct val="90000"/>
              </a:lnSpc>
              <a:spcBef>
                <a:spcPts val="346"/>
              </a:spcBef>
              <a:spcAft>
                <a:spcPts val="0"/>
              </a:spcAft>
              <a:buClr>
                <a:schemeClr val="dk1"/>
              </a:buClr>
              <a:buSzPts val="2400"/>
              <a:buChar char="•"/>
              <a:defRPr sz="1662"/>
            </a:lvl3pPr>
            <a:lvl4pPr marL="1266078" lvl="3" indent="-246182" algn="l">
              <a:lnSpc>
                <a:spcPct val="90000"/>
              </a:lnSpc>
              <a:spcBef>
                <a:spcPts val="346"/>
              </a:spcBef>
              <a:spcAft>
                <a:spcPts val="0"/>
              </a:spcAft>
              <a:buClr>
                <a:schemeClr val="dk1"/>
              </a:buClr>
              <a:buSzPts val="2000"/>
              <a:buChar char="•"/>
              <a:defRPr sz="1385"/>
            </a:lvl4pPr>
            <a:lvl5pPr marL="1582598" lvl="4" indent="-246182" algn="l">
              <a:lnSpc>
                <a:spcPct val="90000"/>
              </a:lnSpc>
              <a:spcBef>
                <a:spcPts val="346"/>
              </a:spcBef>
              <a:spcAft>
                <a:spcPts val="0"/>
              </a:spcAft>
              <a:buClr>
                <a:schemeClr val="dk1"/>
              </a:buClr>
              <a:buSzPts val="2000"/>
              <a:buChar char="•"/>
              <a:defRPr sz="1385"/>
            </a:lvl5pPr>
            <a:lvl6pPr marL="1899117" lvl="5" indent="-246182" algn="l">
              <a:lnSpc>
                <a:spcPct val="90000"/>
              </a:lnSpc>
              <a:spcBef>
                <a:spcPts val="346"/>
              </a:spcBef>
              <a:spcAft>
                <a:spcPts val="0"/>
              </a:spcAft>
              <a:buClr>
                <a:schemeClr val="dk1"/>
              </a:buClr>
              <a:buSzPts val="2000"/>
              <a:buChar char="•"/>
              <a:defRPr sz="1385"/>
            </a:lvl6pPr>
            <a:lvl7pPr marL="2215637" lvl="6" indent="-246182" algn="l">
              <a:lnSpc>
                <a:spcPct val="90000"/>
              </a:lnSpc>
              <a:spcBef>
                <a:spcPts val="346"/>
              </a:spcBef>
              <a:spcAft>
                <a:spcPts val="0"/>
              </a:spcAft>
              <a:buClr>
                <a:schemeClr val="dk1"/>
              </a:buClr>
              <a:buSzPts val="2000"/>
              <a:buChar char="•"/>
              <a:defRPr sz="1385"/>
            </a:lvl7pPr>
            <a:lvl8pPr marL="2532156" lvl="7" indent="-246182" algn="l">
              <a:lnSpc>
                <a:spcPct val="90000"/>
              </a:lnSpc>
              <a:spcBef>
                <a:spcPts val="346"/>
              </a:spcBef>
              <a:spcAft>
                <a:spcPts val="0"/>
              </a:spcAft>
              <a:buClr>
                <a:schemeClr val="dk1"/>
              </a:buClr>
              <a:buSzPts val="2000"/>
              <a:buChar char="•"/>
              <a:defRPr sz="1385"/>
            </a:lvl8pPr>
            <a:lvl9pPr marL="2848676" lvl="8" indent="-246182" algn="l">
              <a:lnSpc>
                <a:spcPct val="90000"/>
              </a:lnSpc>
              <a:spcBef>
                <a:spcPts val="346"/>
              </a:spcBef>
              <a:spcAft>
                <a:spcPts val="0"/>
              </a:spcAft>
              <a:buClr>
                <a:schemeClr val="dk1"/>
              </a:buClr>
              <a:buSzPts val="2000"/>
              <a:buChar char="•"/>
              <a:defRPr sz="1385"/>
            </a:lvl9pPr>
          </a:lstStyle>
          <a:p>
            <a:endParaRPr/>
          </a:p>
        </p:txBody>
      </p:sp>
      <p:sp>
        <p:nvSpPr>
          <p:cNvPr id="62" name="Google Shape;62;p24"/>
          <p:cNvSpPr txBox="1">
            <a:spLocks noGrp="1"/>
          </p:cNvSpPr>
          <p:nvPr>
            <p:ph type="body" idx="2"/>
          </p:nvPr>
        </p:nvSpPr>
        <p:spPr>
          <a:xfrm>
            <a:off x="472381" y="2971800"/>
            <a:ext cx="2211884" cy="5505627"/>
          </a:xfrm>
          <a:prstGeom prst="rect">
            <a:avLst/>
          </a:prstGeom>
          <a:noFill/>
          <a:ln>
            <a:noFill/>
          </a:ln>
        </p:spPr>
        <p:txBody>
          <a:bodyPr spcFirstLastPara="1" wrap="square" lIns="91425" tIns="45700" rIns="91425" bIns="45700" anchor="t" anchorCtr="0">
            <a:normAutofit/>
          </a:bodyPr>
          <a:lstStyle>
            <a:lvl1pPr marL="316520" lvl="0" indent="-158260" algn="l">
              <a:lnSpc>
                <a:spcPct val="90000"/>
              </a:lnSpc>
              <a:spcBef>
                <a:spcPts val="692"/>
              </a:spcBef>
              <a:spcAft>
                <a:spcPts val="0"/>
              </a:spcAft>
              <a:buClr>
                <a:schemeClr val="dk1"/>
              </a:buClr>
              <a:buSzPts val="1600"/>
              <a:buNone/>
              <a:defRPr sz="1108"/>
            </a:lvl1pPr>
            <a:lvl2pPr marL="633039" lvl="1" indent="-158260" algn="l">
              <a:lnSpc>
                <a:spcPct val="90000"/>
              </a:lnSpc>
              <a:spcBef>
                <a:spcPts val="346"/>
              </a:spcBef>
              <a:spcAft>
                <a:spcPts val="0"/>
              </a:spcAft>
              <a:buClr>
                <a:schemeClr val="dk1"/>
              </a:buClr>
              <a:buSzPts val="1400"/>
              <a:buNone/>
              <a:defRPr sz="969"/>
            </a:lvl2pPr>
            <a:lvl3pPr marL="949559" lvl="2" indent="-158260" algn="l">
              <a:lnSpc>
                <a:spcPct val="90000"/>
              </a:lnSpc>
              <a:spcBef>
                <a:spcPts val="346"/>
              </a:spcBef>
              <a:spcAft>
                <a:spcPts val="0"/>
              </a:spcAft>
              <a:buClr>
                <a:schemeClr val="dk1"/>
              </a:buClr>
              <a:buSzPts val="1200"/>
              <a:buNone/>
              <a:defRPr sz="831"/>
            </a:lvl3pPr>
            <a:lvl4pPr marL="1266078" lvl="3" indent="-158260" algn="l">
              <a:lnSpc>
                <a:spcPct val="90000"/>
              </a:lnSpc>
              <a:spcBef>
                <a:spcPts val="346"/>
              </a:spcBef>
              <a:spcAft>
                <a:spcPts val="0"/>
              </a:spcAft>
              <a:buClr>
                <a:schemeClr val="dk1"/>
              </a:buClr>
              <a:buSzPts val="1000"/>
              <a:buNone/>
              <a:defRPr sz="692"/>
            </a:lvl4pPr>
            <a:lvl5pPr marL="1582598" lvl="4" indent="-158260" algn="l">
              <a:lnSpc>
                <a:spcPct val="90000"/>
              </a:lnSpc>
              <a:spcBef>
                <a:spcPts val="346"/>
              </a:spcBef>
              <a:spcAft>
                <a:spcPts val="0"/>
              </a:spcAft>
              <a:buClr>
                <a:schemeClr val="dk1"/>
              </a:buClr>
              <a:buSzPts val="1000"/>
              <a:buNone/>
              <a:defRPr sz="692"/>
            </a:lvl5pPr>
            <a:lvl6pPr marL="1899117" lvl="5" indent="-158260" algn="l">
              <a:lnSpc>
                <a:spcPct val="90000"/>
              </a:lnSpc>
              <a:spcBef>
                <a:spcPts val="346"/>
              </a:spcBef>
              <a:spcAft>
                <a:spcPts val="0"/>
              </a:spcAft>
              <a:buClr>
                <a:schemeClr val="dk1"/>
              </a:buClr>
              <a:buSzPts val="1000"/>
              <a:buNone/>
              <a:defRPr sz="692"/>
            </a:lvl6pPr>
            <a:lvl7pPr marL="2215637" lvl="6" indent="-158260" algn="l">
              <a:lnSpc>
                <a:spcPct val="90000"/>
              </a:lnSpc>
              <a:spcBef>
                <a:spcPts val="346"/>
              </a:spcBef>
              <a:spcAft>
                <a:spcPts val="0"/>
              </a:spcAft>
              <a:buClr>
                <a:schemeClr val="dk1"/>
              </a:buClr>
              <a:buSzPts val="1000"/>
              <a:buNone/>
              <a:defRPr sz="692"/>
            </a:lvl7pPr>
            <a:lvl8pPr marL="2532156" lvl="7" indent="-158260" algn="l">
              <a:lnSpc>
                <a:spcPct val="90000"/>
              </a:lnSpc>
              <a:spcBef>
                <a:spcPts val="346"/>
              </a:spcBef>
              <a:spcAft>
                <a:spcPts val="0"/>
              </a:spcAft>
              <a:buClr>
                <a:schemeClr val="dk1"/>
              </a:buClr>
              <a:buSzPts val="1000"/>
              <a:buNone/>
              <a:defRPr sz="692"/>
            </a:lvl8pPr>
            <a:lvl9pPr marL="2848676" lvl="8" indent="-158260" algn="l">
              <a:lnSpc>
                <a:spcPct val="90000"/>
              </a:lnSpc>
              <a:spcBef>
                <a:spcPts val="346"/>
              </a:spcBef>
              <a:spcAft>
                <a:spcPts val="0"/>
              </a:spcAft>
              <a:buClr>
                <a:schemeClr val="dk1"/>
              </a:buClr>
              <a:buSzPts val="1000"/>
              <a:buNone/>
              <a:defRPr sz="692"/>
            </a:lvl9pPr>
          </a:lstStyle>
          <a:p>
            <a:endParaRPr/>
          </a:p>
        </p:txBody>
      </p:sp>
      <p:sp>
        <p:nvSpPr>
          <p:cNvPr id="63" name="Google Shape;63;p24"/>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4"/>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24"/>
          <p:cNvSpPr txBox="1">
            <a:spLocks noGrp="1"/>
          </p:cNvSpPr>
          <p:nvPr>
            <p:ph type="sldNum" idx="12"/>
          </p:nvPr>
        </p:nvSpPr>
        <p:spPr>
          <a:xfrm>
            <a:off x="5179947" y="9181398"/>
            <a:ext cx="1543050" cy="52740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タイトル付きの図" type="picTx">
  <p:cSld name="PICTURE_WITH_CAPTION_TEXT">
    <p:spTree>
      <p:nvGrpSpPr>
        <p:cNvPr id="1" name="Shape 66"/>
        <p:cNvGrpSpPr/>
        <p:nvPr/>
      </p:nvGrpSpPr>
      <p:grpSpPr>
        <a:xfrm>
          <a:off x="0" y="0"/>
          <a:ext cx="0" cy="0"/>
          <a:chOff x="0" y="0"/>
          <a:chExt cx="0" cy="0"/>
        </a:xfrm>
      </p:grpSpPr>
      <p:sp>
        <p:nvSpPr>
          <p:cNvPr id="67" name="Google Shape;67;p25"/>
          <p:cNvSpPr txBox="1">
            <a:spLocks noGrp="1"/>
          </p:cNvSpPr>
          <p:nvPr>
            <p:ph type="title"/>
          </p:nvPr>
        </p:nvSpPr>
        <p:spPr>
          <a:xfrm>
            <a:off x="472381" y="660400"/>
            <a:ext cx="2211884" cy="23114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2215"/>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25"/>
          <p:cNvSpPr>
            <a:spLocks noGrp="1"/>
          </p:cNvSpPr>
          <p:nvPr>
            <p:ph type="pic" idx="2"/>
          </p:nvPr>
        </p:nvSpPr>
        <p:spPr>
          <a:xfrm>
            <a:off x="2915543" y="1426284"/>
            <a:ext cx="3471863" cy="7039681"/>
          </a:xfrm>
          <a:prstGeom prst="rect">
            <a:avLst/>
          </a:prstGeom>
          <a:noFill/>
          <a:ln>
            <a:noFill/>
          </a:ln>
        </p:spPr>
      </p:sp>
      <p:sp>
        <p:nvSpPr>
          <p:cNvPr id="69" name="Google Shape;69;p25"/>
          <p:cNvSpPr txBox="1">
            <a:spLocks noGrp="1"/>
          </p:cNvSpPr>
          <p:nvPr>
            <p:ph type="body" idx="1"/>
          </p:nvPr>
        </p:nvSpPr>
        <p:spPr>
          <a:xfrm>
            <a:off x="472381" y="2971800"/>
            <a:ext cx="2211884" cy="5505627"/>
          </a:xfrm>
          <a:prstGeom prst="rect">
            <a:avLst/>
          </a:prstGeom>
          <a:noFill/>
          <a:ln>
            <a:noFill/>
          </a:ln>
        </p:spPr>
        <p:txBody>
          <a:bodyPr spcFirstLastPara="1" wrap="square" lIns="91425" tIns="45700" rIns="91425" bIns="45700" anchor="t" anchorCtr="0">
            <a:normAutofit/>
          </a:bodyPr>
          <a:lstStyle>
            <a:lvl1pPr marL="316520" lvl="0" indent="-158260" algn="l">
              <a:lnSpc>
                <a:spcPct val="90000"/>
              </a:lnSpc>
              <a:spcBef>
                <a:spcPts val="692"/>
              </a:spcBef>
              <a:spcAft>
                <a:spcPts val="0"/>
              </a:spcAft>
              <a:buClr>
                <a:schemeClr val="dk1"/>
              </a:buClr>
              <a:buSzPts val="1600"/>
              <a:buNone/>
              <a:defRPr sz="1108"/>
            </a:lvl1pPr>
            <a:lvl2pPr marL="633039" lvl="1" indent="-158260" algn="l">
              <a:lnSpc>
                <a:spcPct val="90000"/>
              </a:lnSpc>
              <a:spcBef>
                <a:spcPts val="346"/>
              </a:spcBef>
              <a:spcAft>
                <a:spcPts val="0"/>
              </a:spcAft>
              <a:buClr>
                <a:schemeClr val="dk1"/>
              </a:buClr>
              <a:buSzPts val="1400"/>
              <a:buNone/>
              <a:defRPr sz="969"/>
            </a:lvl2pPr>
            <a:lvl3pPr marL="949559" lvl="2" indent="-158260" algn="l">
              <a:lnSpc>
                <a:spcPct val="90000"/>
              </a:lnSpc>
              <a:spcBef>
                <a:spcPts val="346"/>
              </a:spcBef>
              <a:spcAft>
                <a:spcPts val="0"/>
              </a:spcAft>
              <a:buClr>
                <a:schemeClr val="dk1"/>
              </a:buClr>
              <a:buSzPts val="1200"/>
              <a:buNone/>
              <a:defRPr sz="831"/>
            </a:lvl3pPr>
            <a:lvl4pPr marL="1266078" lvl="3" indent="-158260" algn="l">
              <a:lnSpc>
                <a:spcPct val="90000"/>
              </a:lnSpc>
              <a:spcBef>
                <a:spcPts val="346"/>
              </a:spcBef>
              <a:spcAft>
                <a:spcPts val="0"/>
              </a:spcAft>
              <a:buClr>
                <a:schemeClr val="dk1"/>
              </a:buClr>
              <a:buSzPts val="1000"/>
              <a:buNone/>
              <a:defRPr sz="692"/>
            </a:lvl4pPr>
            <a:lvl5pPr marL="1582598" lvl="4" indent="-158260" algn="l">
              <a:lnSpc>
                <a:spcPct val="90000"/>
              </a:lnSpc>
              <a:spcBef>
                <a:spcPts val="346"/>
              </a:spcBef>
              <a:spcAft>
                <a:spcPts val="0"/>
              </a:spcAft>
              <a:buClr>
                <a:schemeClr val="dk1"/>
              </a:buClr>
              <a:buSzPts val="1000"/>
              <a:buNone/>
              <a:defRPr sz="692"/>
            </a:lvl5pPr>
            <a:lvl6pPr marL="1899117" lvl="5" indent="-158260" algn="l">
              <a:lnSpc>
                <a:spcPct val="90000"/>
              </a:lnSpc>
              <a:spcBef>
                <a:spcPts val="346"/>
              </a:spcBef>
              <a:spcAft>
                <a:spcPts val="0"/>
              </a:spcAft>
              <a:buClr>
                <a:schemeClr val="dk1"/>
              </a:buClr>
              <a:buSzPts val="1000"/>
              <a:buNone/>
              <a:defRPr sz="692"/>
            </a:lvl6pPr>
            <a:lvl7pPr marL="2215637" lvl="6" indent="-158260" algn="l">
              <a:lnSpc>
                <a:spcPct val="90000"/>
              </a:lnSpc>
              <a:spcBef>
                <a:spcPts val="346"/>
              </a:spcBef>
              <a:spcAft>
                <a:spcPts val="0"/>
              </a:spcAft>
              <a:buClr>
                <a:schemeClr val="dk1"/>
              </a:buClr>
              <a:buSzPts val="1000"/>
              <a:buNone/>
              <a:defRPr sz="692"/>
            </a:lvl7pPr>
            <a:lvl8pPr marL="2532156" lvl="7" indent="-158260" algn="l">
              <a:lnSpc>
                <a:spcPct val="90000"/>
              </a:lnSpc>
              <a:spcBef>
                <a:spcPts val="346"/>
              </a:spcBef>
              <a:spcAft>
                <a:spcPts val="0"/>
              </a:spcAft>
              <a:buClr>
                <a:schemeClr val="dk1"/>
              </a:buClr>
              <a:buSzPts val="1000"/>
              <a:buNone/>
              <a:defRPr sz="692"/>
            </a:lvl8pPr>
            <a:lvl9pPr marL="2848676" lvl="8" indent="-158260" algn="l">
              <a:lnSpc>
                <a:spcPct val="90000"/>
              </a:lnSpc>
              <a:spcBef>
                <a:spcPts val="346"/>
              </a:spcBef>
              <a:spcAft>
                <a:spcPts val="0"/>
              </a:spcAft>
              <a:buClr>
                <a:schemeClr val="dk1"/>
              </a:buClr>
              <a:buSzPts val="1000"/>
              <a:buNone/>
              <a:defRPr sz="692"/>
            </a:lvl9pPr>
          </a:lstStyle>
          <a:p>
            <a:endParaRPr/>
          </a:p>
        </p:txBody>
      </p:sp>
      <p:sp>
        <p:nvSpPr>
          <p:cNvPr id="70" name="Google Shape;70;p25"/>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5"/>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25"/>
          <p:cNvSpPr txBox="1">
            <a:spLocks noGrp="1"/>
          </p:cNvSpPr>
          <p:nvPr>
            <p:ph type="sldNum" idx="12"/>
          </p:nvPr>
        </p:nvSpPr>
        <p:spPr>
          <a:xfrm>
            <a:off x="5179947" y="9181398"/>
            <a:ext cx="1543050" cy="527403"/>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471488" y="527406"/>
            <a:ext cx="5915025" cy="19147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6"/>
          <p:cNvSpPr txBox="1">
            <a:spLocks noGrp="1"/>
          </p:cNvSpPr>
          <p:nvPr>
            <p:ph type="body" idx="1"/>
          </p:nvPr>
        </p:nvSpPr>
        <p:spPr>
          <a:xfrm>
            <a:off x="471488" y="2637014"/>
            <a:ext cx="5915025" cy="6285266"/>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dt" idx="10"/>
          </p:nvPr>
        </p:nvSpPr>
        <p:spPr>
          <a:xfrm>
            <a:off x="471488" y="9181398"/>
            <a:ext cx="1543050" cy="527403"/>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831"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ftr" idx="11"/>
          </p:nvPr>
        </p:nvSpPr>
        <p:spPr>
          <a:xfrm>
            <a:off x="2271713" y="9181398"/>
            <a:ext cx="2314575" cy="527403"/>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831"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246" b="0" i="0" u="none" strike="noStrike" cap="none">
                <a:solidFill>
                  <a:schemeClr val="dk1"/>
                </a:solidFill>
                <a:latin typeface="Calibri"/>
                <a:ea typeface="Calibri"/>
                <a:cs typeface="Calibri"/>
                <a:sym typeface="Calibri"/>
              </a:defRPr>
            </a:lvl9pPr>
          </a:lstStyle>
          <a:p>
            <a:endParaRPr/>
          </a:p>
        </p:txBody>
      </p:sp>
      <p:sp>
        <p:nvSpPr>
          <p:cNvPr id="14" name="Google Shape;14;p16"/>
          <p:cNvSpPr txBox="1">
            <a:spLocks noGrp="1"/>
          </p:cNvSpPr>
          <p:nvPr>
            <p:ph type="sldNum" idx="12"/>
          </p:nvPr>
        </p:nvSpPr>
        <p:spPr>
          <a:xfrm>
            <a:off x="5179947" y="9181398"/>
            <a:ext cx="1543050" cy="527403"/>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2800"/>
              <a:buFont typeface="Arial"/>
              <a:buNone/>
              <a:defRPr sz="1938" b="0" i="0" u="none" strike="noStrike" cap="none">
                <a:solidFill>
                  <a:schemeClr val="dk1"/>
                </a:solidFill>
                <a:latin typeface="Calibri"/>
                <a:ea typeface="Calibri"/>
                <a:cs typeface="Calibri"/>
                <a:sym typeface="Calibri"/>
              </a:defRPr>
            </a:lvl9pPr>
          </a:lstStyle>
          <a:p>
            <a:fld id="{00000000-1234-1234-1234-123412341234}" type="slidenum">
              <a:rPr lang="en-US" altLang="ja-JP" smtClean="0"/>
              <a:pPr/>
              <a:t>‹#›</a:t>
            </a:fld>
            <a:endParaRPr lang="ja-JP" alt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69"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image" Target="../media/image16.jpg"/></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4" name="Google Shape;94;p1"/>
          <p:cNvSpPr/>
          <p:nvPr/>
        </p:nvSpPr>
        <p:spPr>
          <a:xfrm>
            <a:off x="681002" y="8672977"/>
            <a:ext cx="5452218" cy="310115"/>
          </a:xfrm>
          <a:prstGeom prst="rect">
            <a:avLst/>
          </a:prstGeom>
          <a:noFill/>
          <a:ln>
            <a:noFill/>
          </a:ln>
        </p:spPr>
        <p:txBody>
          <a:bodyPr spcFirstLastPara="1" wrap="square" lIns="63294" tIns="31638" rIns="63294" bIns="31638" anchor="t" anchorCtr="0">
            <a:spAutoFit/>
          </a:bodyPr>
          <a:lstStyle/>
          <a:p>
            <a:pPr>
              <a:buSzPts val="1400"/>
            </a:pPr>
            <a:r>
              <a:rPr lang="ja-JP" altLang="en-US" sz="1600" b="1" dirty="0">
                <a:latin typeface="BIZ UDPゴシック" panose="020B0400000000000000" pitchFamily="50" charset="-128"/>
                <a:ea typeface="BIZ UDPゴシック" panose="020B0400000000000000" pitchFamily="50" charset="-128"/>
                <a:cs typeface="MS Gothic"/>
                <a:sym typeface="MS Gothic"/>
              </a:rPr>
              <a:t>＊再提出時には日付と提出回数を更新してください</a:t>
            </a:r>
            <a:endParaRPr sz="1600" dirty="0">
              <a:solidFill>
                <a:schemeClr val="dk1"/>
              </a:solidFill>
              <a:latin typeface="BIZ UDPゴシック" panose="020B0400000000000000" pitchFamily="50" charset="-128"/>
              <a:ea typeface="BIZ UDPゴシック" panose="020B0400000000000000" pitchFamily="50" charset="-128"/>
              <a:cs typeface="Calibri"/>
              <a:sym typeface="Calibri"/>
            </a:endParaRPr>
          </a:p>
        </p:txBody>
      </p:sp>
      <p:graphicFrame>
        <p:nvGraphicFramePr>
          <p:cNvPr id="90" name="Google Shape;90;p1"/>
          <p:cNvGraphicFramePr/>
          <p:nvPr>
            <p:extLst>
              <p:ext uri="{D42A27DB-BD31-4B8C-83A1-F6EECF244321}">
                <p14:modId xmlns:p14="http://schemas.microsoft.com/office/powerpoint/2010/main" val="4208170347"/>
              </p:ext>
            </p:extLst>
          </p:nvPr>
        </p:nvGraphicFramePr>
        <p:xfrm>
          <a:off x="649963" y="3814941"/>
          <a:ext cx="5558075" cy="2674710"/>
        </p:xfrm>
        <a:graphic>
          <a:graphicData uri="http://schemas.openxmlformats.org/drawingml/2006/table">
            <a:tbl>
              <a:tblPr firstCol="1">
                <a:noFill/>
                <a:tableStyleId>{849DE5FC-D73B-4EBC-8A1B-07B2455009F4}</a:tableStyleId>
              </a:tblPr>
              <a:tblGrid>
                <a:gridCol w="1219995">
                  <a:extLst>
                    <a:ext uri="{9D8B030D-6E8A-4147-A177-3AD203B41FA5}">
                      <a16:colId xmlns:a16="http://schemas.microsoft.com/office/drawing/2014/main" val="20000"/>
                    </a:ext>
                  </a:extLst>
                </a:gridCol>
                <a:gridCol w="822367">
                  <a:extLst>
                    <a:ext uri="{9D8B030D-6E8A-4147-A177-3AD203B41FA5}">
                      <a16:colId xmlns:a16="http://schemas.microsoft.com/office/drawing/2014/main" val="20001"/>
                    </a:ext>
                  </a:extLst>
                </a:gridCol>
                <a:gridCol w="3515713">
                  <a:extLst>
                    <a:ext uri="{9D8B030D-6E8A-4147-A177-3AD203B41FA5}">
                      <a16:colId xmlns:a16="http://schemas.microsoft.com/office/drawing/2014/main" val="20002"/>
                    </a:ext>
                  </a:extLst>
                </a:gridCol>
              </a:tblGrid>
              <a:tr h="191676">
                <a:tc gridSpan="2">
                  <a:txBody>
                    <a:bodyPr/>
                    <a:lstStyle/>
                    <a:p>
                      <a:pPr marL="0" marR="0" lvl="0" indent="0" algn="ctr" rtl="0">
                        <a:lnSpc>
                          <a:spcPct val="100000"/>
                        </a:lnSpc>
                        <a:spcBef>
                          <a:spcPts val="0"/>
                        </a:spcBef>
                        <a:spcAft>
                          <a:spcPts val="0"/>
                        </a:spcAft>
                        <a:buClr>
                          <a:srgbClr val="000000"/>
                        </a:buClr>
                        <a:buSzPts val="1800"/>
                        <a:buFont typeface="Arial"/>
                        <a:buNone/>
                      </a:pPr>
                      <a:r>
                        <a:rPr lang="ja-JP" sz="1050" u="none" strike="noStrike" cap="none" dirty="0">
                          <a:latin typeface="BIZ UDPゴシック" panose="020B0400000000000000" pitchFamily="50" charset="-128"/>
                          <a:ea typeface="BIZ UDPゴシック" panose="020B0400000000000000" pitchFamily="50" charset="-128"/>
                        </a:rPr>
                        <a:t>高専（キャンパス）名</a:t>
                      </a:r>
                      <a:r>
                        <a:rPr lang="ja-JP" altLang="en-US" sz="1050" u="none" strike="noStrike" cap="none" dirty="0">
                          <a:latin typeface="BIZ UDPゴシック" panose="020B0400000000000000" pitchFamily="50" charset="-128"/>
                          <a:ea typeface="BIZ UDPゴシック" panose="020B0400000000000000" pitchFamily="50" charset="-128"/>
                        </a:rPr>
                        <a:t>　</a:t>
                      </a:r>
                      <a:endParaRPr lang="en-US" altLang="ja-JP" sz="1050" u="none" strike="noStrike" cap="none" dirty="0">
                        <a:latin typeface="BIZ UDPゴシック" panose="020B0400000000000000" pitchFamily="50" charset="-128"/>
                        <a:ea typeface="BIZ UDPゴシック" panose="020B0400000000000000" pitchFamily="50" charset="-128"/>
                      </a:endParaRPr>
                    </a:p>
                    <a:p>
                      <a:pPr marL="0" marR="0" lvl="0" indent="0" algn="ctr" rtl="0">
                        <a:lnSpc>
                          <a:spcPct val="100000"/>
                        </a:lnSpc>
                        <a:spcBef>
                          <a:spcPts val="0"/>
                        </a:spcBef>
                        <a:spcAft>
                          <a:spcPts val="0"/>
                        </a:spcAft>
                        <a:buClr>
                          <a:srgbClr val="000000"/>
                        </a:buClr>
                        <a:buSzPts val="1800"/>
                        <a:buFont typeface="Arial"/>
                        <a:buNone/>
                      </a:pPr>
                      <a:r>
                        <a:rPr lang="ja-JP" altLang="en-US" sz="1050" u="none" strike="noStrike" cap="none" dirty="0">
                          <a:latin typeface="BIZ UDPゴシック" panose="020B0400000000000000" pitchFamily="50" charset="-128"/>
                          <a:ea typeface="BIZ UDPゴシック" panose="020B0400000000000000" pitchFamily="50" charset="-128"/>
                        </a:rPr>
                        <a:t>チーム名（</a:t>
                      </a:r>
                      <a:r>
                        <a:rPr lang="en-US" altLang="ja-JP" sz="1050" u="none" strike="noStrike" cap="none" dirty="0" err="1">
                          <a:latin typeface="BIZ UDPゴシック" panose="020B0400000000000000" pitchFamily="50" charset="-128"/>
                          <a:ea typeface="BIZ UDPゴシック" panose="020B0400000000000000" pitchFamily="50" charset="-128"/>
                        </a:rPr>
                        <a:t>AorB</a:t>
                      </a:r>
                      <a:r>
                        <a:rPr lang="ja-JP" altLang="en-US" sz="1050" u="none" strike="noStrike" cap="none" dirty="0">
                          <a:latin typeface="BIZ UDPゴシック" panose="020B0400000000000000" pitchFamily="50" charset="-128"/>
                          <a:ea typeface="BIZ UDPゴシック" panose="020B0400000000000000" pitchFamily="50" charset="-128"/>
                        </a:rPr>
                        <a:t>）　</a:t>
                      </a:r>
                      <a:endParaRPr sz="105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ja-JP"/>
                    </a:p>
                  </a:txBody>
                  <a:tcPr>
                    <a:lnL w="12700" cap="flat" cmpd="sng" algn="ctr">
                      <a:solidFill>
                        <a:schemeClr val="dk1"/>
                      </a:solidFill>
                      <a:prstDash val="solid"/>
                      <a:round/>
                      <a:headEnd type="none" w="sm" len="sm"/>
                      <a:tailEnd type="none" w="sm" len="sm"/>
                    </a:lnL>
                  </a:tcPr>
                </a:tc>
                <a:tc>
                  <a:txBody>
                    <a:bodyPr/>
                    <a:lstStyle/>
                    <a:p>
                      <a:pPr marL="0" marR="0" lvl="0" indent="0" algn="ctr" rtl="0">
                        <a:lnSpc>
                          <a:spcPct val="100000"/>
                        </a:lnSpc>
                        <a:spcBef>
                          <a:spcPts val="0"/>
                        </a:spcBef>
                        <a:spcAft>
                          <a:spcPts val="0"/>
                        </a:spcAft>
                        <a:buClr>
                          <a:srgbClr val="000000"/>
                        </a:buClr>
                        <a:buSzPts val="2400"/>
                        <a:buFont typeface="Arial"/>
                        <a:buNone/>
                      </a:pPr>
                      <a:r>
                        <a:rPr lang="ja-JP" altLang="en-US" sz="1100" u="none" strike="noStrike" cap="none" dirty="0">
                          <a:solidFill>
                            <a:schemeClr val="dk1"/>
                          </a:solidFill>
                          <a:latin typeface="BIZ UDPゴシック" panose="020B0400000000000000" pitchFamily="50" charset="-128"/>
                          <a:ea typeface="BIZ UDPゴシック" panose="020B0400000000000000" pitchFamily="50" charset="-128"/>
                        </a:rPr>
                        <a:t>舞鶴高専</a:t>
                      </a:r>
                      <a:r>
                        <a:rPr lang="en-US" altLang="ja-JP" sz="1100" u="none" strike="noStrike" cap="none" dirty="0">
                          <a:solidFill>
                            <a:schemeClr val="dk1"/>
                          </a:solidFill>
                          <a:latin typeface="BIZ UDPゴシック" panose="020B0400000000000000" pitchFamily="50" charset="-128"/>
                          <a:ea typeface="BIZ UDPゴシック" panose="020B0400000000000000" pitchFamily="50" charset="-128"/>
                        </a:rPr>
                        <a:t>B</a:t>
                      </a:r>
                      <a:r>
                        <a:rPr lang="ja-JP" altLang="en-US" sz="1100" u="none" strike="noStrike" cap="none" dirty="0">
                          <a:solidFill>
                            <a:schemeClr val="dk1"/>
                          </a:solidFill>
                          <a:latin typeface="BIZ UDPゴシック" panose="020B0400000000000000" pitchFamily="50" charset="-128"/>
                          <a:ea typeface="BIZ UDPゴシック" panose="020B0400000000000000" pitchFamily="50" charset="-128"/>
                        </a:rPr>
                        <a:t>チーム</a:t>
                      </a:r>
                      <a:endParaRPr sz="110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34431">
                <a:tc gridSpan="2">
                  <a:txBody>
                    <a:bodyPr/>
                    <a:lstStyle/>
                    <a:p>
                      <a:pPr marL="0" marR="0" lvl="0" indent="0" algn="ctr" rtl="0">
                        <a:lnSpc>
                          <a:spcPct val="100000"/>
                        </a:lnSpc>
                        <a:spcBef>
                          <a:spcPts val="0"/>
                        </a:spcBef>
                        <a:spcAft>
                          <a:spcPts val="0"/>
                        </a:spcAft>
                        <a:buClr>
                          <a:srgbClr val="000000"/>
                        </a:buClr>
                        <a:buSzPts val="1800"/>
                        <a:buFont typeface="Arial"/>
                        <a:buNone/>
                      </a:pPr>
                      <a:r>
                        <a:rPr lang="en-US" altLang="ja-JP" sz="1050" u="none" strike="noStrike" cap="none" dirty="0">
                          <a:latin typeface="BIZ UDPゴシック" panose="020B0400000000000000" pitchFamily="50" charset="-128"/>
                          <a:ea typeface="BIZ UDPゴシック" panose="020B0400000000000000" pitchFamily="50" charset="-128"/>
                        </a:rPr>
                        <a:t>(</a:t>
                      </a:r>
                      <a:r>
                        <a:rPr lang="ja-JP" altLang="en-US" sz="1050" u="none" strike="noStrike" cap="none" dirty="0">
                          <a:latin typeface="BIZ UDPゴシック" panose="020B0400000000000000" pitchFamily="50" charset="-128"/>
                          <a:ea typeface="BIZ UDPゴシック" panose="020B0400000000000000" pitchFamily="50" charset="-128"/>
                        </a:rPr>
                        <a:t>ﾖﾐｶﾞﾅ）</a:t>
                      </a:r>
                      <a:endParaRPr lang="en-US" altLang="ja-JP" sz="1050" u="none" strike="noStrike" cap="none" dirty="0">
                        <a:latin typeface="BIZ UDPゴシック" panose="020B0400000000000000" pitchFamily="50" charset="-128"/>
                        <a:ea typeface="BIZ UDPゴシック" panose="020B0400000000000000" pitchFamily="50" charset="-128"/>
                      </a:endParaRPr>
                    </a:p>
                    <a:p>
                      <a:pPr marL="0" marR="0" lvl="0" indent="0" algn="ctr" rtl="0">
                        <a:lnSpc>
                          <a:spcPct val="100000"/>
                        </a:lnSpc>
                        <a:spcBef>
                          <a:spcPts val="0"/>
                        </a:spcBef>
                        <a:spcAft>
                          <a:spcPts val="0"/>
                        </a:spcAft>
                        <a:buClr>
                          <a:srgbClr val="000000"/>
                        </a:buClr>
                        <a:buSzPts val="1800"/>
                        <a:buFont typeface="Arial"/>
                        <a:buNone/>
                      </a:pPr>
                      <a:r>
                        <a:rPr lang="ja-JP" altLang="en-US" sz="1050" u="none" strike="noStrike" cap="none" dirty="0">
                          <a:latin typeface="BIZ UDPゴシック" panose="020B0400000000000000" pitchFamily="50" charset="-128"/>
                          <a:ea typeface="BIZ UDPゴシック" panose="020B0400000000000000" pitchFamily="50" charset="-128"/>
                        </a:rPr>
                        <a:t>プロジェクト名</a:t>
                      </a:r>
                      <a:endParaRPr sz="105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kumimoji="1" lang="ja-JP" altLang="en-US"/>
                    </a:p>
                  </a:txBody>
                  <a:tcPr/>
                </a:tc>
                <a:tc>
                  <a:txBody>
                    <a:bodyPr/>
                    <a:lstStyle/>
                    <a:p>
                      <a:pPr marL="0" marR="0" lvl="0" indent="0" algn="ctr" rtl="0">
                        <a:lnSpc>
                          <a:spcPct val="100000"/>
                        </a:lnSpc>
                        <a:spcBef>
                          <a:spcPts val="0"/>
                        </a:spcBef>
                        <a:spcAft>
                          <a:spcPts val="0"/>
                        </a:spcAft>
                        <a:buClr>
                          <a:srgbClr val="000000"/>
                        </a:buClr>
                        <a:buSzPts val="2400"/>
                        <a:buFont typeface="Arial"/>
                        <a:buNone/>
                      </a:pPr>
                      <a:r>
                        <a:rPr lang="ja-JP" altLang="en-US" sz="1100" u="none" strike="noStrike" cap="none" dirty="0">
                          <a:solidFill>
                            <a:schemeClr val="dk1"/>
                          </a:solidFill>
                          <a:latin typeface="BIZ UDPゴシック" panose="020B0400000000000000" pitchFamily="50" charset="-128"/>
                          <a:ea typeface="BIZ UDPゴシック" panose="020B0400000000000000" pitchFamily="50" charset="-128"/>
                        </a:rPr>
                        <a:t>ｹｲｸﾞﾝｺﾞｶｸ</a:t>
                      </a:r>
                      <a:endParaRPr lang="en-US" altLang="ja-JP" sz="1100" u="none" strike="noStrike" cap="none" dirty="0">
                        <a:solidFill>
                          <a:schemeClr val="dk1"/>
                        </a:solidFill>
                        <a:latin typeface="BIZ UDPゴシック" panose="020B0400000000000000" pitchFamily="50" charset="-128"/>
                        <a:ea typeface="BIZ UDPゴシック" panose="020B0400000000000000" pitchFamily="50" charset="-128"/>
                      </a:endParaRPr>
                    </a:p>
                    <a:p>
                      <a:pPr marL="0" marR="0" lvl="0" indent="0" algn="ctr" rtl="0">
                        <a:lnSpc>
                          <a:spcPct val="100000"/>
                        </a:lnSpc>
                        <a:spcBef>
                          <a:spcPts val="0"/>
                        </a:spcBef>
                        <a:spcAft>
                          <a:spcPts val="0"/>
                        </a:spcAft>
                        <a:buClr>
                          <a:srgbClr val="000000"/>
                        </a:buClr>
                        <a:buSzPts val="2400"/>
                        <a:buFont typeface="Arial"/>
                        <a:buNone/>
                      </a:pPr>
                      <a:r>
                        <a:rPr lang="ja-JP" altLang="en-US" sz="1100" u="none" strike="noStrike" cap="none" dirty="0">
                          <a:solidFill>
                            <a:schemeClr val="dk1"/>
                          </a:solidFill>
                          <a:latin typeface="BIZ UDPゴシック" panose="020B0400000000000000" pitchFamily="50" charset="-128"/>
                          <a:ea typeface="BIZ UDPゴシック" panose="020B0400000000000000" pitchFamily="50" charset="-128"/>
                        </a:rPr>
                        <a:t>系群五鶴</a:t>
                      </a:r>
                      <a:endParaRPr sz="110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64547308"/>
                  </a:ext>
                </a:extLst>
              </a:tr>
              <a:tr h="354323">
                <a:tc rowSpan="4">
                  <a:txBody>
                    <a:bodyPr/>
                    <a:lstStyle/>
                    <a:p>
                      <a:pPr marL="0" marR="0" lvl="0" indent="0" algn="ctr" rtl="0">
                        <a:lnSpc>
                          <a:spcPct val="100000"/>
                        </a:lnSpc>
                        <a:spcBef>
                          <a:spcPts val="0"/>
                        </a:spcBef>
                        <a:spcAft>
                          <a:spcPts val="0"/>
                        </a:spcAft>
                        <a:buClr>
                          <a:srgbClr val="000000"/>
                        </a:buClr>
                        <a:buSzPts val="1800"/>
                        <a:buFont typeface="Arial"/>
                        <a:buNone/>
                      </a:pPr>
                      <a:r>
                        <a:rPr lang="ja-JP" altLang="en-US" sz="1050" u="none" strike="noStrike" cap="none" dirty="0">
                          <a:latin typeface="BIZ UDPゴシック" panose="020B0400000000000000" pitchFamily="50" charset="-128"/>
                          <a:ea typeface="BIZ UDPゴシック" panose="020B0400000000000000" pitchFamily="50" charset="-128"/>
                        </a:rPr>
                        <a:t>指導教員</a:t>
                      </a:r>
                      <a:endParaRPr sz="105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050" dirty="0">
                          <a:latin typeface="BIZ UDPゴシック" panose="020B0400000000000000" pitchFamily="50" charset="-128"/>
                          <a:ea typeface="BIZ UDPゴシック" panose="020B0400000000000000" pitchFamily="50" charset="-128"/>
                        </a:rPr>
                        <a:t>名前</a:t>
                      </a:r>
                      <a:endParaRPr lang="ja-JP" sz="1050"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r" defTabSz="914400" rtl="0" eaLnBrk="1" fontAlgn="auto" latinLnBrk="0" hangingPunct="1">
                        <a:lnSpc>
                          <a:spcPct val="100000"/>
                        </a:lnSpc>
                        <a:spcBef>
                          <a:spcPts val="0"/>
                        </a:spcBef>
                        <a:spcAft>
                          <a:spcPts val="0"/>
                        </a:spcAft>
                        <a:buClr>
                          <a:srgbClr val="000000"/>
                        </a:buClr>
                        <a:buSzPts val="1800"/>
                        <a:buFont typeface="Arial"/>
                        <a:buNone/>
                        <a:tabLst/>
                        <a:defRPr/>
                      </a:pPr>
                      <a:r>
                        <a:rPr lang="ja-JP" altLang="en-US" sz="1100" u="none" strike="noStrike" cap="none" dirty="0">
                          <a:solidFill>
                            <a:schemeClr val="dk1"/>
                          </a:solidFill>
                          <a:latin typeface="BIZ UDPゴシック" panose="020B0400000000000000" pitchFamily="50" charset="-128"/>
                          <a:ea typeface="BIZ UDPゴシック" panose="020B0400000000000000" pitchFamily="50" charset="-128"/>
                        </a:rPr>
                        <a:t>古殿　幸大</a:t>
                      </a: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06769">
                <a:tc vMerge="1">
                  <a:txBody>
                    <a:bodyPr/>
                    <a:lstStyle/>
                    <a:p>
                      <a:pPr marL="0" marR="0" lvl="0" indent="0" algn="ctr" rtl="0">
                        <a:lnSpc>
                          <a:spcPct val="100000"/>
                        </a:lnSpc>
                        <a:spcBef>
                          <a:spcPts val="0"/>
                        </a:spcBef>
                        <a:spcAft>
                          <a:spcPts val="0"/>
                        </a:spcAft>
                        <a:buClr>
                          <a:srgbClr val="000000"/>
                        </a:buClr>
                        <a:buSzPts val="1800"/>
                        <a:buFont typeface="Arial"/>
                        <a:buNone/>
                      </a:pPr>
                      <a:endParaRPr sz="1200" u="none" strike="noStrike" cap="none" dirty="0">
                        <a:latin typeface="BIZ UDPゴシック" panose="020B0400000000000000" pitchFamily="50" charset="-128"/>
                        <a:ea typeface="BIZ UDPゴシック" panose="020B0400000000000000" pitchFamily="50" charset="-128"/>
                      </a:endParaRPr>
                    </a:p>
                  </a:txBody>
                  <a:tcPr marL="91450" marR="91450" marT="45725" marB="45725" anchor="ctr">
                    <a:lnL w="12700" cap="flat" cmpd="sng" algn="ctr">
                      <a:solidFill>
                        <a:schemeClr val="dk1"/>
                      </a:solidFill>
                      <a:prstDash val="solid"/>
                      <a:round/>
                      <a:headEnd type="none" w="sm" len="sm"/>
                      <a:tailEnd type="none" w="sm" len="sm"/>
                    </a:lnL>
                    <a:lnR w="12700" cap="flat" cmpd="sng" algn="ctr">
                      <a:solidFill>
                        <a:schemeClr val="dk1"/>
                      </a:solidFill>
                      <a:prstDash val="solid"/>
                      <a:round/>
                      <a:headEnd type="none" w="sm" len="sm"/>
                      <a:tailEnd type="none" w="sm" len="sm"/>
                    </a:lnR>
                    <a:lnT w="12700" cap="flat" cmpd="sng" algn="ctr">
                      <a:solidFill>
                        <a:schemeClr val="dk1"/>
                      </a:solidFill>
                      <a:prstDash val="solid"/>
                      <a:round/>
                      <a:headEnd type="none" w="sm" len="sm"/>
                      <a:tailEnd type="none" w="sm" len="sm"/>
                    </a:lnT>
                    <a:lnB w="12700" cap="flat" cmpd="sng" algn="ctr">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050" dirty="0">
                          <a:latin typeface="BIZ UDPゴシック" panose="020B0400000000000000" pitchFamily="50" charset="-128"/>
                          <a:ea typeface="BIZ UDPゴシック" panose="020B0400000000000000" pitchFamily="50" charset="-128"/>
                        </a:rPr>
                        <a:t>所属・学科</a:t>
                      </a:r>
                      <a:endParaRPr lang="ja-JP" sz="1050"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ja-JP" altLang="en-US" sz="1100" u="none" strike="noStrike" cap="none" dirty="0">
                          <a:solidFill>
                            <a:schemeClr val="dk1"/>
                          </a:solidFill>
                          <a:latin typeface="BIZ UDPゴシック" panose="020B0400000000000000" pitchFamily="50" charset="-128"/>
                          <a:ea typeface="BIZ UDPゴシック" panose="020B0400000000000000" pitchFamily="50" charset="-128"/>
                        </a:rPr>
                        <a:t>電子制御工学科</a:t>
                      </a:r>
                      <a:endParaRPr sz="110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13740284"/>
                  </a:ext>
                </a:extLst>
              </a:tr>
              <a:tr h="303913">
                <a:tc vMerge="1">
                  <a:txBody>
                    <a:bodyPr/>
                    <a:lstStyle/>
                    <a:p>
                      <a:pPr marL="0" marR="0" lvl="0" indent="0" algn="ctr" rtl="0">
                        <a:lnSpc>
                          <a:spcPct val="100000"/>
                        </a:lnSpc>
                        <a:spcBef>
                          <a:spcPts val="0"/>
                        </a:spcBef>
                        <a:spcAft>
                          <a:spcPts val="0"/>
                        </a:spcAft>
                        <a:buClr>
                          <a:srgbClr val="000000"/>
                        </a:buClr>
                        <a:buSzPts val="1800"/>
                        <a:buFont typeface="Arial"/>
                        <a:buNone/>
                      </a:pPr>
                      <a:endParaRPr sz="1200" u="none" strike="noStrike" cap="none" dirty="0">
                        <a:latin typeface="BIZ UDPゴシック" panose="020B0400000000000000" pitchFamily="50" charset="-128"/>
                        <a:ea typeface="BIZ UDPゴシック" panose="020B0400000000000000" pitchFamily="50" charset="-128"/>
                      </a:endParaRPr>
                    </a:p>
                  </a:txBody>
                  <a:tcPr marL="91450" marR="91450" marT="45725" marB="45725" anchor="ctr">
                    <a:lnL w="12700" cap="flat" cmpd="sng" algn="ctr">
                      <a:solidFill>
                        <a:schemeClr val="dk1"/>
                      </a:solidFill>
                      <a:prstDash val="solid"/>
                      <a:round/>
                      <a:headEnd type="none" w="sm" len="sm"/>
                      <a:tailEnd type="none" w="sm" len="sm"/>
                    </a:lnL>
                    <a:lnR w="12700" cap="flat" cmpd="sng" algn="ctr">
                      <a:solidFill>
                        <a:schemeClr val="dk1"/>
                      </a:solidFill>
                      <a:prstDash val="solid"/>
                      <a:round/>
                      <a:headEnd type="none" w="sm" len="sm"/>
                      <a:tailEnd type="none" w="sm" len="sm"/>
                    </a:lnR>
                    <a:lnT w="12700" cap="flat" cmpd="sng" algn="ctr">
                      <a:solidFill>
                        <a:schemeClr val="dk1"/>
                      </a:solidFill>
                      <a:prstDash val="solid"/>
                      <a:round/>
                      <a:headEnd type="none" w="sm" len="sm"/>
                      <a:tailEnd type="none" w="sm" len="sm"/>
                    </a:lnT>
                    <a:lnB w="12700" cap="flat" cmpd="sng" algn="ctr">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050" dirty="0">
                          <a:latin typeface="BIZ UDPゴシック" panose="020B0400000000000000" pitchFamily="50" charset="-128"/>
                          <a:ea typeface="BIZ UDPゴシック" panose="020B0400000000000000" pitchFamily="50" charset="-128"/>
                        </a:rPr>
                        <a:t>ﾒｰﾙｱﾄﾞﾚｽ</a:t>
                      </a:r>
                      <a:endParaRPr lang="ja-JP" altLang="ja-JP" sz="1050"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en-US" altLang="ja-JP" sz="1100" u="none" strike="noStrike" cap="none" dirty="0">
                          <a:solidFill>
                            <a:schemeClr val="dk1"/>
                          </a:solidFill>
                          <a:latin typeface="BIZ UDPゴシック" panose="020B0400000000000000" pitchFamily="50" charset="-128"/>
                          <a:ea typeface="BIZ UDPゴシック" panose="020B0400000000000000" pitchFamily="50" charset="-128"/>
                        </a:rPr>
                        <a:t>k.kodono@maizuru-ct.ac.jp</a:t>
                      </a: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46508808"/>
                  </a:ext>
                </a:extLst>
              </a:tr>
              <a:tr h="318911">
                <a:tc vMerge="1">
                  <a:txBody>
                    <a:bodyPr/>
                    <a:lstStyle/>
                    <a:p>
                      <a:pPr marL="0" marR="0" lvl="0" indent="0" algn="ctr" rtl="0">
                        <a:lnSpc>
                          <a:spcPct val="100000"/>
                        </a:lnSpc>
                        <a:spcBef>
                          <a:spcPts val="0"/>
                        </a:spcBef>
                        <a:spcAft>
                          <a:spcPts val="0"/>
                        </a:spcAft>
                        <a:buClr>
                          <a:srgbClr val="000000"/>
                        </a:buClr>
                        <a:buSzPts val="1800"/>
                        <a:buFont typeface="Arial"/>
                        <a:buNone/>
                      </a:pPr>
                      <a:endParaRPr sz="1200" u="none" strike="noStrike" cap="none" dirty="0">
                        <a:latin typeface="BIZ UDPゴシック" panose="020B0400000000000000" pitchFamily="50" charset="-128"/>
                        <a:ea typeface="BIZ UDPゴシック" panose="020B0400000000000000" pitchFamily="50" charset="-128"/>
                      </a:endParaRPr>
                    </a:p>
                  </a:txBody>
                  <a:tcPr marL="91450" marR="91450" marT="45725" marB="45725" anchor="ctr">
                    <a:lnL w="12700" cap="flat" cmpd="sng" algn="ctr">
                      <a:solidFill>
                        <a:schemeClr val="dk1"/>
                      </a:solidFill>
                      <a:prstDash val="solid"/>
                      <a:round/>
                      <a:headEnd type="none" w="sm" len="sm"/>
                      <a:tailEnd type="none" w="sm" len="sm"/>
                    </a:lnL>
                    <a:lnR w="12700" cap="flat" cmpd="sng" algn="ctr">
                      <a:solidFill>
                        <a:schemeClr val="dk1"/>
                      </a:solidFill>
                      <a:prstDash val="solid"/>
                      <a:round/>
                      <a:headEnd type="none" w="sm" len="sm"/>
                      <a:tailEnd type="none" w="sm" len="sm"/>
                    </a:lnR>
                    <a:lnT w="12700" cap="flat" cmpd="sng" algn="ctr">
                      <a:solidFill>
                        <a:schemeClr val="dk1"/>
                      </a:solidFill>
                      <a:prstDash val="solid"/>
                      <a:round/>
                      <a:headEnd type="none" w="sm" len="sm"/>
                      <a:tailEnd type="none" w="sm" len="sm"/>
                    </a:lnT>
                    <a:lnB w="12700" cap="flat" cmpd="sng" algn="ctr">
                      <a:solidFill>
                        <a:schemeClr val="dk1"/>
                      </a:solidFill>
                      <a:prstDash val="solid"/>
                      <a:round/>
                      <a:headEnd type="none" w="sm" len="sm"/>
                      <a:tailEnd type="none" w="sm" len="sm"/>
                    </a:lnB>
                  </a:tcPr>
                </a:tc>
                <a:tc>
                  <a:txBody>
                    <a:bodyPr/>
                    <a:lstStyle/>
                    <a:p>
                      <a:r>
                        <a:rPr lang="ja-JP" altLang="en-US" sz="1050" dirty="0">
                          <a:latin typeface="BIZ UDPゴシック" panose="020B0400000000000000" pitchFamily="50" charset="-128"/>
                          <a:ea typeface="BIZ UDPゴシック" panose="020B0400000000000000" pitchFamily="50" charset="-128"/>
                        </a:rPr>
                        <a:t>電話番号</a:t>
                      </a:r>
                      <a:endParaRPr lang="ja-JP" sz="1050"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r" defTabSz="914400" rtl="0" eaLnBrk="1" fontAlgn="auto" latinLnBrk="0" hangingPunct="1">
                        <a:lnSpc>
                          <a:spcPct val="100000"/>
                        </a:lnSpc>
                        <a:spcBef>
                          <a:spcPts val="0"/>
                        </a:spcBef>
                        <a:spcAft>
                          <a:spcPts val="0"/>
                        </a:spcAft>
                        <a:buClr>
                          <a:srgbClr val="000000"/>
                        </a:buClr>
                        <a:buSzPts val="1800"/>
                        <a:buFont typeface="Arial"/>
                        <a:buNone/>
                        <a:tabLst/>
                        <a:defRPr/>
                      </a:pPr>
                      <a:r>
                        <a:rPr lang="en-US" altLang="ja-JP" sz="1100" u="none" strike="noStrike" cap="none" dirty="0">
                          <a:solidFill>
                            <a:schemeClr val="dk1"/>
                          </a:solidFill>
                          <a:latin typeface="BIZ UDPゴシック" panose="020B0400000000000000" pitchFamily="50" charset="-128"/>
                          <a:ea typeface="BIZ UDPゴシック" panose="020B0400000000000000" pitchFamily="50" charset="-128"/>
                        </a:rPr>
                        <a:t>0773-62-8514</a:t>
                      </a:r>
                      <a:endParaRPr sz="110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17212344"/>
                  </a:ext>
                </a:extLst>
              </a:tr>
              <a:tr h="298556">
                <a:tc rowSpan="2">
                  <a:txBody>
                    <a:bodyPr/>
                    <a:lstStyle/>
                    <a:p>
                      <a:pPr marL="0" marR="0" lvl="0" indent="0" algn="ctr" rtl="0">
                        <a:lnSpc>
                          <a:spcPct val="100000"/>
                        </a:lnSpc>
                        <a:spcBef>
                          <a:spcPts val="0"/>
                        </a:spcBef>
                        <a:spcAft>
                          <a:spcPts val="0"/>
                        </a:spcAft>
                        <a:buClr>
                          <a:srgbClr val="000000"/>
                        </a:buClr>
                        <a:buSzPts val="1800"/>
                        <a:buFont typeface="Arial"/>
                        <a:buNone/>
                      </a:pPr>
                      <a:r>
                        <a:rPr lang="ja-JP" altLang="en-US" sz="1050" u="none" strike="noStrike" cap="none" dirty="0">
                          <a:latin typeface="BIZ UDPゴシック" panose="020B0400000000000000" pitchFamily="50" charset="-128"/>
                          <a:ea typeface="BIZ UDPゴシック" panose="020B0400000000000000" pitchFamily="50" charset="-128"/>
                        </a:rPr>
                        <a:t>チームリーダー</a:t>
                      </a:r>
                      <a:endParaRPr sz="105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050" dirty="0">
                          <a:latin typeface="BIZ UDPゴシック" panose="020B0400000000000000" pitchFamily="50" charset="-128"/>
                          <a:ea typeface="BIZ UDPゴシック" panose="020B0400000000000000" pitchFamily="50" charset="-128"/>
                        </a:rPr>
                        <a:t>名前</a:t>
                      </a:r>
                      <a:endParaRPr lang="ja-JP" altLang="ja-JP" sz="1050"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ja-JP" altLang="en-US" sz="1100" u="none" strike="noStrike" cap="none" dirty="0">
                          <a:solidFill>
                            <a:schemeClr val="dk1"/>
                          </a:solidFill>
                          <a:latin typeface="BIZ UDPゴシック" panose="020B0400000000000000" pitchFamily="50" charset="-128"/>
                          <a:ea typeface="BIZ UDPゴシック" panose="020B0400000000000000" pitchFamily="50" charset="-128"/>
                        </a:rPr>
                        <a:t>渡邊大喜</a:t>
                      </a:r>
                      <a:endParaRPr sz="110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79350552"/>
                  </a:ext>
                </a:extLst>
              </a:tr>
              <a:tr h="310294">
                <a:tc vMerge="1">
                  <a:txBody>
                    <a:bodyPr/>
                    <a:lstStyle/>
                    <a:p>
                      <a:pPr marL="0" marR="0" lvl="0" indent="0" algn="ctr" rtl="0">
                        <a:lnSpc>
                          <a:spcPct val="100000"/>
                        </a:lnSpc>
                        <a:spcBef>
                          <a:spcPts val="0"/>
                        </a:spcBef>
                        <a:spcAft>
                          <a:spcPts val="0"/>
                        </a:spcAft>
                        <a:buClr>
                          <a:srgbClr val="000000"/>
                        </a:buClr>
                        <a:buSzPts val="1800"/>
                        <a:buFont typeface="Arial"/>
                        <a:buNone/>
                      </a:pPr>
                      <a:endParaRPr sz="1200" u="none" strike="noStrike" cap="none" dirty="0">
                        <a:latin typeface="BIZ UDPゴシック" panose="020B0400000000000000" pitchFamily="50" charset="-128"/>
                        <a:ea typeface="BIZ UDPゴシック" panose="020B0400000000000000" pitchFamily="50" charset="-128"/>
                      </a:endParaRPr>
                    </a:p>
                  </a:txBody>
                  <a:tcPr marL="91450" marR="91450" marT="45725" marB="45725" anchor="ctr">
                    <a:lnL w="12700" cap="flat" cmpd="sng" algn="ctr">
                      <a:solidFill>
                        <a:schemeClr val="dk1"/>
                      </a:solidFill>
                      <a:prstDash val="solid"/>
                      <a:round/>
                      <a:headEnd type="none" w="sm" len="sm"/>
                      <a:tailEnd type="none" w="sm" len="sm"/>
                    </a:lnL>
                    <a:lnR w="12700" cap="flat" cmpd="sng" algn="ctr">
                      <a:solidFill>
                        <a:schemeClr val="dk1"/>
                      </a:solidFill>
                      <a:prstDash val="solid"/>
                      <a:round/>
                      <a:headEnd type="none" w="sm" len="sm"/>
                      <a:tailEnd type="none" w="sm" len="sm"/>
                    </a:lnR>
                    <a:lnT w="12700" cap="flat" cmpd="sng" algn="ctr">
                      <a:solidFill>
                        <a:schemeClr val="dk1"/>
                      </a:solidFill>
                      <a:prstDash val="solid"/>
                      <a:round/>
                      <a:headEnd type="none" w="sm" len="sm"/>
                      <a:tailEnd type="none" w="sm" len="sm"/>
                    </a:lnT>
                    <a:lnB w="12700" cap="flat" cmpd="sng" algn="ctr">
                      <a:solidFill>
                        <a:schemeClr val="dk1"/>
                      </a:solidFill>
                      <a:prstDash val="solid"/>
                      <a:round/>
                      <a:headEnd type="none" w="sm" len="sm"/>
                      <a:tailEnd type="none" w="sm" len="sm"/>
                    </a:lnB>
                  </a:tcPr>
                </a:tc>
                <a:tc>
                  <a:txBody>
                    <a:bodyPr/>
                    <a:lstStyle/>
                    <a:p>
                      <a:r>
                        <a:rPr lang="ja-JP" altLang="en-US" sz="1050" dirty="0">
                          <a:latin typeface="BIZ UDPゴシック" panose="020B0400000000000000" pitchFamily="50" charset="-128"/>
                          <a:ea typeface="BIZ UDPゴシック" panose="020B0400000000000000" pitchFamily="50" charset="-128"/>
                        </a:rPr>
                        <a:t>学科・学年</a:t>
                      </a:r>
                      <a:endParaRPr lang="ja-JP" sz="1050"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en-US" altLang="ja-JP" sz="1100" u="none" strike="noStrike" cap="none" dirty="0">
                          <a:solidFill>
                            <a:schemeClr val="dk1"/>
                          </a:solidFill>
                          <a:latin typeface="BIZ UDPゴシック" panose="020B0400000000000000" pitchFamily="50" charset="-128"/>
                          <a:ea typeface="BIZ UDPゴシック" panose="020B0400000000000000" pitchFamily="50" charset="-128"/>
                        </a:rPr>
                        <a:t>4</a:t>
                      </a:r>
                      <a:r>
                        <a:rPr lang="ja-JP" altLang="en-US" sz="1100" u="none" strike="noStrike" cap="none" dirty="0">
                          <a:solidFill>
                            <a:schemeClr val="dk1"/>
                          </a:solidFill>
                          <a:latin typeface="BIZ UDPゴシック" panose="020B0400000000000000" pitchFamily="50" charset="-128"/>
                          <a:ea typeface="BIZ UDPゴシック" panose="020B0400000000000000" pitchFamily="50" charset="-128"/>
                        </a:rPr>
                        <a:t>年　電子制御工学科</a:t>
                      </a:r>
                      <a:endParaRPr sz="110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10081477"/>
                  </a:ext>
                </a:extLst>
              </a:tr>
            </a:tbl>
          </a:graphicData>
        </a:graphic>
      </p:graphicFrame>
      <p:sp>
        <p:nvSpPr>
          <p:cNvPr id="91" name="Google Shape;91;p1"/>
          <p:cNvSpPr txBox="1"/>
          <p:nvPr/>
        </p:nvSpPr>
        <p:spPr>
          <a:xfrm>
            <a:off x="681004" y="8177065"/>
            <a:ext cx="5495992" cy="404756"/>
          </a:xfrm>
          <a:prstGeom prst="rect">
            <a:avLst/>
          </a:prstGeom>
          <a:noFill/>
          <a:ln w="38100" cap="flat" cmpd="sng">
            <a:solidFill>
              <a:srgbClr val="2E75B5"/>
            </a:solidFill>
            <a:prstDash val="solid"/>
            <a:round/>
            <a:headEnd type="none" w="sm" len="sm"/>
            <a:tailEnd type="none" w="sm" len="sm"/>
          </a:ln>
        </p:spPr>
        <p:txBody>
          <a:bodyPr spcFirstLastPara="1" wrap="square" lIns="63294" tIns="31638" rIns="63294" bIns="31638" anchor="ctr" anchorCtr="0">
            <a:spAutoFit/>
          </a:bodyPr>
          <a:lstStyle/>
          <a:p>
            <a:pPr algn="ctr">
              <a:buSzPts val="3200"/>
            </a:pPr>
            <a:r>
              <a:rPr lang="ja-JP" altLang="en-US" sz="2215" b="1" dirty="0">
                <a:solidFill>
                  <a:schemeClr val="dk1"/>
                </a:solidFill>
                <a:latin typeface="MS Gothic"/>
                <a:ea typeface="MS Gothic"/>
                <a:cs typeface="MS Gothic"/>
                <a:sym typeface="MS Gothic"/>
              </a:rPr>
              <a:t>　　　</a:t>
            </a:r>
            <a:r>
              <a:rPr lang="en-US" altLang="ja-JP" sz="2215" b="1" dirty="0">
                <a:solidFill>
                  <a:schemeClr val="dk1"/>
                </a:solidFill>
                <a:latin typeface="MS Gothic"/>
                <a:ea typeface="MS Gothic"/>
                <a:cs typeface="MS Gothic"/>
                <a:sym typeface="MS Gothic"/>
              </a:rPr>
              <a:t>8</a:t>
            </a:r>
            <a:r>
              <a:rPr lang="ja-JP" altLang="en-US" sz="2215" b="1" dirty="0">
                <a:solidFill>
                  <a:schemeClr val="dk1"/>
                </a:solidFill>
                <a:latin typeface="BIZ UDPゴシック" panose="020B0400000000000000" pitchFamily="50" charset="-128"/>
                <a:ea typeface="BIZ UDPゴシック" panose="020B0400000000000000" pitchFamily="50" charset="-128"/>
                <a:cs typeface="MS Gothic"/>
                <a:sym typeface="MS Gothic"/>
              </a:rPr>
              <a:t>月　　　</a:t>
            </a:r>
            <a:r>
              <a:rPr lang="en-US" altLang="ja-JP" sz="2215" b="1" dirty="0">
                <a:solidFill>
                  <a:schemeClr val="dk1"/>
                </a:solidFill>
                <a:latin typeface="BIZ UDPゴシック" panose="020B0400000000000000" pitchFamily="50" charset="-128"/>
                <a:ea typeface="BIZ UDPゴシック" panose="020B0400000000000000" pitchFamily="50" charset="-128"/>
                <a:cs typeface="MS Gothic"/>
                <a:sym typeface="MS Gothic"/>
              </a:rPr>
              <a:t>21</a:t>
            </a:r>
            <a:r>
              <a:rPr lang="ja-JP" altLang="en-US" sz="2215" b="1" dirty="0">
                <a:solidFill>
                  <a:schemeClr val="dk1"/>
                </a:solidFill>
                <a:latin typeface="BIZ UDPゴシック" panose="020B0400000000000000" pitchFamily="50" charset="-128"/>
                <a:ea typeface="BIZ UDPゴシック" panose="020B0400000000000000" pitchFamily="50" charset="-128"/>
                <a:cs typeface="MS Gothic"/>
                <a:sym typeface="MS Gothic"/>
              </a:rPr>
              <a:t>日　／　提出２回目</a:t>
            </a:r>
            <a:endParaRPr sz="969" dirty="0">
              <a:latin typeface="BIZ UDPゴシック" panose="020B0400000000000000" pitchFamily="50" charset="-128"/>
              <a:ea typeface="BIZ UDPゴシック" panose="020B0400000000000000" pitchFamily="50" charset="-128"/>
            </a:endParaRPr>
          </a:p>
        </p:txBody>
      </p:sp>
      <p:sp>
        <p:nvSpPr>
          <p:cNvPr id="93" name="Google Shape;93;p1"/>
          <p:cNvSpPr/>
          <p:nvPr/>
        </p:nvSpPr>
        <p:spPr>
          <a:xfrm>
            <a:off x="720429" y="6556660"/>
            <a:ext cx="5417142" cy="1114021"/>
          </a:xfrm>
          <a:prstGeom prst="rect">
            <a:avLst/>
          </a:prstGeom>
          <a:noFill/>
          <a:ln w="25400" cap="flat" cmpd="sng">
            <a:solidFill>
              <a:srgbClr val="0000FF"/>
            </a:solidFill>
            <a:prstDash val="solid"/>
            <a:miter lim="800000"/>
            <a:headEnd type="none" w="sm" len="sm"/>
            <a:tailEnd type="none" w="sm" len="sm"/>
          </a:ln>
        </p:spPr>
        <p:txBody>
          <a:bodyPr spcFirstLastPara="1" wrap="square" lIns="63294" tIns="31638" rIns="63294" bIns="31638" anchor="ctr" anchorCtr="0">
            <a:noAutofit/>
          </a:bodyPr>
          <a:lstStyle/>
          <a:p>
            <a:pPr marL="59347">
              <a:buSzPts val="1100"/>
            </a:pPr>
            <a:r>
              <a:rPr kumimoji="1" lang="en-US" altLang="ja-JP" sz="1200" b="1" u="sng" dirty="0">
                <a:solidFill>
                  <a:schemeClr val="tx1"/>
                </a:solidFill>
                <a:effectLst/>
                <a:latin typeface="BIZ UDPゴシック" panose="020B0400000000000000" pitchFamily="50" charset="-128"/>
                <a:ea typeface="BIZ UDPゴシック" panose="020B0400000000000000" pitchFamily="50" charset="-128"/>
                <a:cs typeface="+mn-cs"/>
              </a:rPr>
              <a:t>※</a:t>
            </a:r>
            <a:r>
              <a:rPr kumimoji="1" lang="ja-JP" altLang="en-US" sz="1200" b="1" u="sng" dirty="0">
                <a:solidFill>
                  <a:schemeClr val="tx1"/>
                </a:solidFill>
                <a:effectLst/>
                <a:latin typeface="BIZ UDPゴシック" panose="020B0400000000000000" pitchFamily="50" charset="-128"/>
                <a:ea typeface="BIZ UDPゴシック" panose="020B0400000000000000" pitchFamily="50" charset="-128"/>
                <a:cs typeface="+mn-cs"/>
              </a:rPr>
              <a:t>　</a:t>
            </a:r>
            <a:r>
              <a:rPr kumimoji="1" lang="ja-JP" altLang="ja-JP" sz="1200" b="1" u="sng" dirty="0">
                <a:solidFill>
                  <a:schemeClr val="tx1"/>
                </a:solidFill>
                <a:effectLst/>
                <a:latin typeface="BIZ UDPゴシック" panose="020B0400000000000000" pitchFamily="50" charset="-128"/>
                <a:ea typeface="BIZ UDPゴシック" panose="020B0400000000000000" pitchFamily="50" charset="-128"/>
                <a:cs typeface="+mn-cs"/>
              </a:rPr>
              <a:t>「ＰＤＦファイル」</a:t>
            </a:r>
            <a:r>
              <a:rPr kumimoji="1" lang="ja-JP" altLang="en-US" sz="1200" b="1" u="sng" dirty="0">
                <a:solidFill>
                  <a:schemeClr val="tx1"/>
                </a:solidFill>
                <a:latin typeface="BIZ UDPゴシック" panose="020B0400000000000000" pitchFamily="50" charset="-128"/>
                <a:ea typeface="BIZ UDPゴシック" panose="020B0400000000000000" pitchFamily="50" charset="-128"/>
                <a:cs typeface="+mn-cs"/>
              </a:rPr>
              <a:t>と「パワーポイント」の</a:t>
            </a:r>
            <a:r>
              <a:rPr kumimoji="1" lang="ja-JP" altLang="ja-JP" sz="1200" b="1" u="sng" dirty="0">
                <a:solidFill>
                  <a:schemeClr val="tx1"/>
                </a:solidFill>
                <a:effectLst/>
                <a:latin typeface="BIZ UDPゴシック" panose="020B0400000000000000" pitchFamily="50" charset="-128"/>
                <a:ea typeface="BIZ UDPゴシック" panose="020B0400000000000000" pitchFamily="50" charset="-128"/>
                <a:cs typeface="+mn-cs"/>
              </a:rPr>
              <a:t>２つをお送りください。</a:t>
            </a:r>
            <a:endParaRPr lang="ja-JP" altLang="ja-JP" sz="1400" dirty="0">
              <a:solidFill>
                <a:schemeClr val="tx1"/>
              </a:solidFill>
              <a:effectLst/>
              <a:latin typeface="BIZ UDPゴシック" panose="020B0400000000000000" pitchFamily="50" charset="-128"/>
              <a:ea typeface="BIZ UDPゴシック" panose="020B0400000000000000" pitchFamily="50" charset="-128"/>
            </a:endParaRPr>
          </a:p>
          <a:p>
            <a:pPr marL="59347">
              <a:buSzPts val="1100"/>
            </a:pPr>
            <a:r>
              <a:rPr kumimoji="1" lang="en-US" altLang="ja-JP" sz="1200" b="1" dirty="0">
                <a:solidFill>
                  <a:schemeClr val="tx1"/>
                </a:solidFill>
                <a:latin typeface="BIZ UDPゴシック" panose="020B0400000000000000" pitchFamily="50" charset="-128"/>
                <a:ea typeface="BIZ UDPゴシック" panose="020B0400000000000000" pitchFamily="50" charset="-128"/>
                <a:cs typeface="+mn-cs"/>
              </a:rPr>
              <a:t>※</a:t>
            </a:r>
            <a:r>
              <a:rPr kumimoji="1" lang="ja-JP" altLang="en-US" sz="1200" b="1" dirty="0">
                <a:solidFill>
                  <a:schemeClr val="tx1"/>
                </a:solidFill>
                <a:latin typeface="BIZ UDPゴシック" panose="020B0400000000000000" pitchFamily="50" charset="-128"/>
                <a:ea typeface="BIZ UDPゴシック" panose="020B0400000000000000" pitchFamily="50" charset="-128"/>
                <a:cs typeface="+mn-cs"/>
              </a:rPr>
              <a:t>　</a:t>
            </a:r>
            <a:r>
              <a:rPr kumimoji="1" lang="en-US" altLang="ja-JP" sz="1200" b="1" baseline="0" dirty="0">
                <a:solidFill>
                  <a:schemeClr val="tx1"/>
                </a:solidFill>
                <a:effectLst/>
                <a:latin typeface="BIZ UDPゴシック" panose="020B0400000000000000" pitchFamily="50" charset="-128"/>
                <a:ea typeface="BIZ UDPゴシック" panose="020B0400000000000000" pitchFamily="50" charset="-128"/>
                <a:cs typeface="+mn-cs"/>
              </a:rPr>
              <a:t>PDF</a:t>
            </a:r>
            <a:r>
              <a:rPr kumimoji="1" lang="ja-JP" altLang="en-US" sz="1200" b="1" baseline="0" dirty="0">
                <a:solidFill>
                  <a:schemeClr val="tx1"/>
                </a:solidFill>
                <a:effectLst/>
                <a:latin typeface="BIZ UDPゴシック" panose="020B0400000000000000" pitchFamily="50" charset="-128"/>
                <a:ea typeface="BIZ UDPゴシック" panose="020B0400000000000000" pitchFamily="50" charset="-128"/>
                <a:cs typeface="+mn-cs"/>
              </a:rPr>
              <a:t>にした際、文字や図が枠内に収まっていることを確認してください。</a:t>
            </a:r>
            <a:endParaRPr kumimoji="1" lang="en-US" altLang="ja-JP" sz="1200" b="1" baseline="0" dirty="0">
              <a:solidFill>
                <a:schemeClr val="tx1"/>
              </a:solidFill>
              <a:effectLst/>
              <a:latin typeface="BIZ UDPゴシック" panose="020B0400000000000000" pitchFamily="50" charset="-128"/>
              <a:ea typeface="BIZ UDPゴシック" panose="020B0400000000000000" pitchFamily="50" charset="-128"/>
              <a:cs typeface="+mn-cs"/>
            </a:endParaRPr>
          </a:p>
          <a:p>
            <a:pPr marL="59347">
              <a:buSzPts val="1100"/>
            </a:pPr>
            <a:r>
              <a:rPr lang="en-US" altLang="ja-JP" sz="1200" b="1" dirty="0">
                <a:solidFill>
                  <a:schemeClr val="tx1"/>
                </a:solidFill>
                <a:latin typeface="BIZ UDPゴシック" panose="020B0400000000000000" pitchFamily="50" charset="-128"/>
                <a:ea typeface="BIZ UDPゴシック" panose="020B0400000000000000" pitchFamily="50" charset="-128"/>
                <a:cs typeface="MS Gothic"/>
                <a:sym typeface="MS Gothic"/>
              </a:rPr>
              <a:t>※ </a:t>
            </a:r>
            <a:r>
              <a:rPr lang="ja-JP" altLang="en-US" sz="1200" b="1" dirty="0">
                <a:solidFill>
                  <a:schemeClr val="tx1"/>
                </a:solidFill>
                <a:latin typeface="BIZ UDPゴシック" panose="020B0400000000000000" pitchFamily="50" charset="-128"/>
                <a:ea typeface="BIZ UDPゴシック" panose="020B0400000000000000" pitchFamily="50" charset="-128"/>
                <a:cs typeface="MS Gothic"/>
                <a:sym typeface="MS Gothic"/>
              </a:rPr>
              <a:t>各ページの説明書きをよく読んで記入してください。</a:t>
            </a:r>
            <a:br>
              <a:rPr lang="en-US" altLang="ja-JP" sz="1200" b="1" dirty="0">
                <a:solidFill>
                  <a:schemeClr val="tx1"/>
                </a:solidFill>
                <a:latin typeface="BIZ UDPゴシック" panose="020B0400000000000000" pitchFamily="50" charset="-128"/>
                <a:ea typeface="BIZ UDPゴシック" panose="020B0400000000000000" pitchFamily="50" charset="-128"/>
                <a:cs typeface="MS Gothic"/>
                <a:sym typeface="MS Gothic"/>
              </a:rPr>
            </a:br>
            <a:r>
              <a:rPr lang="en-US" altLang="ja-JP" sz="1200" b="1" dirty="0">
                <a:solidFill>
                  <a:schemeClr val="tx1"/>
                </a:solidFill>
                <a:latin typeface="BIZ UDPゴシック" panose="020B0400000000000000" pitchFamily="50" charset="-128"/>
                <a:ea typeface="BIZ UDPゴシック" panose="020B0400000000000000" pitchFamily="50" charset="-128"/>
                <a:cs typeface="MS Gothic"/>
                <a:sym typeface="MS Gothic"/>
              </a:rPr>
              <a:t>※</a:t>
            </a:r>
            <a:r>
              <a:rPr kumimoji="1" lang="ja-JP" altLang="en-US" sz="1200" b="1" dirty="0">
                <a:solidFill>
                  <a:sysClr val="windowText" lastClr="000000"/>
                </a:solidFill>
                <a:latin typeface="BIZ UDPゴシック" panose="020B0400000000000000" pitchFamily="50" charset="-128"/>
                <a:ea typeface="BIZ UDPゴシック" panose="020B0400000000000000" pitchFamily="50" charset="-128"/>
              </a:rPr>
              <a:t> アイデアシートは１５ページ程度にまとめてください。（表紙も含む）</a:t>
            </a:r>
            <a:br>
              <a:rPr lang="en-US" altLang="ja-JP" sz="1200" b="1" dirty="0">
                <a:solidFill>
                  <a:schemeClr val="tx1"/>
                </a:solidFill>
                <a:latin typeface="BIZ UDPゴシック" panose="020B0400000000000000" pitchFamily="50" charset="-128"/>
                <a:ea typeface="BIZ UDPゴシック" panose="020B0400000000000000" pitchFamily="50" charset="-128"/>
                <a:cs typeface="MS Gothic"/>
                <a:sym typeface="MS Gothic"/>
              </a:rPr>
            </a:br>
            <a:r>
              <a:rPr lang="en-US" altLang="ja-JP" sz="1200" b="1" dirty="0">
                <a:solidFill>
                  <a:schemeClr val="tx1"/>
                </a:solidFill>
                <a:latin typeface="BIZ UDPゴシック" panose="020B0400000000000000" pitchFamily="50" charset="-128"/>
                <a:ea typeface="BIZ UDPゴシック" panose="020B0400000000000000" pitchFamily="50" charset="-128"/>
                <a:cs typeface="MS Gothic"/>
                <a:sym typeface="MS Gothic"/>
              </a:rPr>
              <a:t>※</a:t>
            </a:r>
            <a:r>
              <a:rPr lang="ja-JP" altLang="en-US" sz="1200" b="1" dirty="0">
                <a:solidFill>
                  <a:schemeClr val="tx1"/>
                </a:solidFill>
                <a:latin typeface="BIZ UDPゴシック" panose="020B0400000000000000" pitchFamily="50" charset="-128"/>
                <a:ea typeface="BIZ UDPゴシック" panose="020B0400000000000000" pitchFamily="50" charset="-128"/>
                <a:cs typeface="MS Gothic"/>
                <a:sym typeface="MS Gothic"/>
              </a:rPr>
              <a:t> 再提出時は変更箇所を赤枠で囲んで明示してください</a:t>
            </a:r>
            <a:r>
              <a:rPr lang="ja-JP" altLang="en-US" sz="1200" b="1" dirty="0">
                <a:solidFill>
                  <a:schemeClr val="tx1"/>
                </a:solidFill>
                <a:latin typeface="MS Gothic"/>
                <a:ea typeface="MS Gothic"/>
                <a:cs typeface="MS Gothic"/>
                <a:sym typeface="MS Gothic"/>
              </a:rPr>
              <a:t>。</a:t>
            </a:r>
            <a:endParaRPr sz="1200" b="1" dirty="0">
              <a:solidFill>
                <a:schemeClr val="tx1"/>
              </a:solidFill>
              <a:latin typeface="MS Gothic"/>
              <a:ea typeface="MS Gothic"/>
              <a:cs typeface="MS Gothic"/>
              <a:sym typeface="MS Gothic"/>
            </a:endParaRPr>
          </a:p>
        </p:txBody>
      </p:sp>
      <p:pic>
        <p:nvPicPr>
          <p:cNvPr id="4" name="図 3">
            <a:extLst>
              <a:ext uri="{FF2B5EF4-FFF2-40B4-BE49-F238E27FC236}">
                <a16:creationId xmlns:a16="http://schemas.microsoft.com/office/drawing/2014/main" id="{00000000-0008-0000-0000-000002000000}"/>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291432" y="733918"/>
            <a:ext cx="4275137" cy="1005086"/>
          </a:xfrm>
          <a:prstGeom prst="rect">
            <a:avLst/>
          </a:prstGeom>
          <a:noFill/>
          <a:ln>
            <a:noFill/>
          </a:ln>
        </p:spPr>
      </p:pic>
      <p:sp>
        <p:nvSpPr>
          <p:cNvPr id="5" name="Google Shape;100;p2">
            <a:extLst>
              <a:ext uri="{FF2B5EF4-FFF2-40B4-BE49-F238E27FC236}">
                <a16:creationId xmlns:a16="http://schemas.microsoft.com/office/drawing/2014/main" id="{B833317B-63EB-B078-2AA9-586877FDE329}"/>
              </a:ext>
            </a:extLst>
          </p:cNvPr>
          <p:cNvSpPr txBox="1">
            <a:spLocks/>
          </p:cNvSpPr>
          <p:nvPr/>
        </p:nvSpPr>
        <p:spPr>
          <a:xfrm>
            <a:off x="1451431" y="1853727"/>
            <a:ext cx="3955138" cy="1213044"/>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3600"/>
            </a:pPr>
            <a:r>
              <a:rPr lang="ja-JP" altLang="en-US" sz="1600" dirty="0">
                <a:latin typeface="BIZ UDPゴシック" panose="020B0400000000000000" pitchFamily="50" charset="-128"/>
                <a:ea typeface="BIZ UDPゴシック" panose="020B0400000000000000" pitchFamily="50" charset="-128"/>
              </a:rPr>
              <a:t>第３７回</a:t>
            </a:r>
            <a:endParaRPr lang="en-US" altLang="ja-JP" sz="1600" dirty="0">
              <a:latin typeface="BIZ UDPゴシック" panose="020B0400000000000000" pitchFamily="50" charset="-128"/>
              <a:ea typeface="BIZ UDPゴシック" panose="020B0400000000000000" pitchFamily="50" charset="-128"/>
            </a:endParaRPr>
          </a:p>
          <a:p>
            <a:pPr algn="l">
              <a:buSzPts val="3600"/>
            </a:pPr>
            <a:r>
              <a:rPr lang="ja-JP" altLang="en-US" sz="1385" dirty="0">
                <a:latin typeface="BIZ UDPゴシック" panose="020B0400000000000000" pitchFamily="50" charset="-128"/>
                <a:ea typeface="BIZ UDPゴシック" panose="020B0400000000000000" pitchFamily="50" charset="-128"/>
              </a:rPr>
              <a:t>　</a:t>
            </a:r>
            <a:r>
              <a:rPr lang="ja-JP" altLang="en-US" sz="2000" dirty="0">
                <a:latin typeface="BIZ UDPゴシック" panose="020B0400000000000000" pitchFamily="50" charset="-128"/>
                <a:ea typeface="BIZ UDPゴシック" panose="020B0400000000000000" pitchFamily="50" charset="-128"/>
              </a:rPr>
              <a:t>アイデア対決・全国高等専門学校</a:t>
            </a:r>
            <a:endParaRPr lang="en-US" altLang="ja-JP" sz="2000" dirty="0">
              <a:latin typeface="BIZ UDPゴシック" panose="020B0400000000000000" pitchFamily="50" charset="-128"/>
              <a:ea typeface="BIZ UDPゴシック" panose="020B0400000000000000" pitchFamily="50" charset="-128"/>
            </a:endParaRPr>
          </a:p>
          <a:p>
            <a:pPr algn="l">
              <a:buSzPts val="3600"/>
            </a:pPr>
            <a:r>
              <a:rPr lang="ja-JP" altLang="en-US" sz="2000" dirty="0">
                <a:latin typeface="BIZ UDPゴシック" panose="020B0400000000000000" pitchFamily="50" charset="-128"/>
                <a:ea typeface="BIZ UDPゴシック" panose="020B0400000000000000" pitchFamily="50" charset="-128"/>
              </a:rPr>
              <a:t>　　　ロボットコンテスト</a:t>
            </a:r>
            <a:r>
              <a:rPr lang="en-US" altLang="ja-JP" sz="2000" dirty="0">
                <a:latin typeface="BIZ UDPゴシック" panose="020B0400000000000000" pitchFamily="50" charset="-128"/>
                <a:ea typeface="BIZ UDPゴシック" panose="020B0400000000000000" pitchFamily="50" charset="-128"/>
              </a:rPr>
              <a:t>2024</a:t>
            </a:r>
          </a:p>
        </p:txBody>
      </p:sp>
      <p:sp>
        <p:nvSpPr>
          <p:cNvPr id="2" name="Google Shape;91;p1">
            <a:extLst>
              <a:ext uri="{FF2B5EF4-FFF2-40B4-BE49-F238E27FC236}">
                <a16:creationId xmlns:a16="http://schemas.microsoft.com/office/drawing/2014/main" id="{5C7A0897-8C63-8144-3746-6E74408300FA}"/>
              </a:ext>
            </a:extLst>
          </p:cNvPr>
          <p:cNvSpPr txBox="1"/>
          <p:nvPr/>
        </p:nvSpPr>
        <p:spPr>
          <a:xfrm>
            <a:off x="649963" y="2944584"/>
            <a:ext cx="5558075" cy="404756"/>
          </a:xfrm>
          <a:prstGeom prst="rect">
            <a:avLst/>
          </a:prstGeom>
          <a:noFill/>
          <a:ln w="38100" cap="flat" cmpd="sng">
            <a:solidFill>
              <a:srgbClr val="2E75B5"/>
            </a:solidFill>
            <a:prstDash val="solid"/>
            <a:round/>
            <a:headEnd type="none" w="sm" len="sm"/>
            <a:tailEnd type="none" w="sm" len="sm"/>
          </a:ln>
        </p:spPr>
        <p:txBody>
          <a:bodyPr spcFirstLastPara="1" wrap="square" lIns="63294" tIns="31638" rIns="63294" bIns="31638" anchor="ctr" anchorCtr="0">
            <a:spAutoFit/>
          </a:bodyPr>
          <a:lstStyle/>
          <a:p>
            <a:pPr algn="ctr">
              <a:buSzPts val="3200"/>
            </a:pPr>
            <a:r>
              <a:rPr lang="ja-JP" altLang="en-US" sz="2215" b="1" dirty="0">
                <a:solidFill>
                  <a:schemeClr val="dk1"/>
                </a:solidFill>
                <a:latin typeface="MS Gothic"/>
                <a:ea typeface="MS Gothic"/>
                <a:cs typeface="MS Gothic"/>
                <a:sym typeface="MS Gothic"/>
              </a:rPr>
              <a:t>アイデアシート</a:t>
            </a:r>
            <a:endParaRPr sz="969" dirty="0"/>
          </a:p>
        </p:txBody>
      </p:sp>
      <p:sp>
        <p:nvSpPr>
          <p:cNvPr id="3" name="スライド番号プレースホルダー 2"/>
          <p:cNvSpPr>
            <a:spLocks noGrp="1"/>
          </p:cNvSpPr>
          <p:nvPr>
            <p:ph type="sldNum" idx="12"/>
          </p:nvPr>
        </p:nvSpPr>
        <p:spPr>
          <a:xfrm>
            <a:off x="5314950" y="9378597"/>
            <a:ext cx="1543050" cy="527403"/>
          </a:xfrm>
        </p:spPr>
        <p:txBody>
          <a:bodyPr/>
          <a:lstStyle/>
          <a:p>
            <a:fld id="{00000000-1234-1234-1234-123412341234}" type="slidenum">
              <a:rPr lang="en-US" altLang="ja-JP" sz="1400" smtClean="0"/>
              <a:pPr/>
              <a:t>1</a:t>
            </a:fld>
            <a:endParaRPr lang="ja-JP" alt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5"/>
          <p:cNvSpPr txBox="1">
            <a:spLocks noGrp="1"/>
          </p:cNvSpPr>
          <p:nvPr>
            <p:ph type="title"/>
          </p:nvPr>
        </p:nvSpPr>
        <p:spPr>
          <a:xfrm>
            <a:off x="0" y="0"/>
            <a:ext cx="5701678" cy="482922"/>
          </a:xfrm>
          <a:prstGeom prst="rect">
            <a:avLst/>
          </a:prstGeom>
          <a:noFill/>
          <a:ln>
            <a:noFill/>
          </a:ln>
        </p:spPr>
        <p:txBody>
          <a:bodyPr spcFirstLastPara="1" wrap="square" lIns="63294" tIns="31638" rIns="63294" bIns="31638" anchor="ctr" anchorCtr="0">
            <a:normAutofit/>
          </a:bodyPr>
          <a:lstStyle/>
          <a:p>
            <a:r>
              <a:rPr lang="ja-JP" altLang="en-US" sz="1800" dirty="0">
                <a:latin typeface="BIZ UDPゴシック" panose="020B0400000000000000" pitchFamily="50" charset="-128"/>
                <a:ea typeface="BIZ UDPゴシック" panose="020B0400000000000000" pitchFamily="50" charset="-128"/>
              </a:rPr>
              <a:t>（４）－２　</a:t>
            </a:r>
            <a:r>
              <a:rPr lang="ja-JP" sz="1800" dirty="0">
                <a:latin typeface="BIZ UDPゴシック" panose="020B0400000000000000" pitchFamily="50" charset="-128"/>
                <a:ea typeface="BIZ UDPゴシック" panose="020B0400000000000000" pitchFamily="50" charset="-128"/>
              </a:rPr>
              <a:t>ロボット</a:t>
            </a:r>
            <a:r>
              <a:rPr lang="ja-JP" altLang="en-US" sz="1800" dirty="0">
                <a:latin typeface="BIZ UDPゴシック" panose="020B0400000000000000" pitchFamily="50" charset="-128"/>
                <a:ea typeface="BIZ UDPゴシック" panose="020B0400000000000000" pitchFamily="50" charset="-128"/>
              </a:rPr>
              <a:t>２</a:t>
            </a:r>
            <a:r>
              <a:rPr lang="en-US" altLang="ja-JP" sz="1800" dirty="0">
                <a:latin typeface="BIZ UDPゴシック" panose="020B0400000000000000" pitchFamily="50" charset="-128"/>
                <a:ea typeface="BIZ UDPゴシック" panose="020B0400000000000000" pitchFamily="50" charset="-128"/>
              </a:rPr>
              <a:t>-2</a:t>
            </a:r>
            <a:r>
              <a:rPr lang="ja-JP" sz="1800" dirty="0">
                <a:latin typeface="BIZ UDPゴシック" panose="020B0400000000000000" pitchFamily="50" charset="-128"/>
                <a:ea typeface="BIZ UDPゴシック" panose="020B0400000000000000" pitchFamily="50" charset="-128"/>
              </a:rPr>
              <a:t>の</a:t>
            </a:r>
            <a:r>
              <a:rPr lang="ja-JP" altLang="en-US" sz="1800" dirty="0">
                <a:latin typeface="BIZ UDPゴシック" panose="020B0400000000000000" pitchFamily="50" charset="-128"/>
                <a:ea typeface="BIZ UDPゴシック" panose="020B0400000000000000" pitchFamily="50" charset="-128"/>
              </a:rPr>
              <a:t>詳細</a:t>
            </a:r>
            <a:r>
              <a:rPr lang="ja-JP" sz="1800" dirty="0">
                <a:latin typeface="BIZ UDPゴシック" panose="020B0400000000000000" pitchFamily="50" charset="-128"/>
                <a:ea typeface="BIZ UDPゴシック" panose="020B0400000000000000" pitchFamily="50" charset="-128"/>
              </a:rPr>
              <a:t>図（</a:t>
            </a:r>
            <a:r>
              <a:rPr lang="ja-JP" altLang="en-US" sz="1800" dirty="0">
                <a:latin typeface="BIZ UDPゴシック" panose="020B0400000000000000" pitchFamily="50" charset="-128"/>
                <a:ea typeface="BIZ UDPゴシック" panose="020B0400000000000000" pitchFamily="50" charset="-128"/>
              </a:rPr>
              <a:t>三面</a:t>
            </a:r>
            <a:r>
              <a:rPr lang="ja-JP" sz="1800" dirty="0">
                <a:latin typeface="BIZ UDPゴシック" panose="020B0400000000000000" pitchFamily="50" charset="-128"/>
                <a:ea typeface="BIZ UDPゴシック" panose="020B0400000000000000" pitchFamily="50" charset="-128"/>
              </a:rPr>
              <a:t>図）</a:t>
            </a:r>
            <a:r>
              <a:rPr lang="ja-JP" altLang="en-US" sz="1800" dirty="0">
                <a:latin typeface="BIZ UDPゴシック" panose="020B0400000000000000" pitchFamily="50" charset="-128"/>
                <a:ea typeface="BIZ UDPゴシック" panose="020B0400000000000000" pitchFamily="50" charset="-128"/>
              </a:rPr>
              <a:t>　</a:t>
            </a:r>
            <a:endParaRPr sz="1800" dirty="0">
              <a:latin typeface="BIZ UDPゴシック" panose="020B0400000000000000" pitchFamily="50" charset="-128"/>
              <a:ea typeface="BIZ UDPゴシック" panose="020B0400000000000000" pitchFamily="50" charset="-128"/>
            </a:endParaRPr>
          </a:p>
        </p:txBody>
      </p:sp>
      <p:sp>
        <p:nvSpPr>
          <p:cNvPr id="2" name="正方形/長方形 1">
            <a:extLst>
              <a:ext uri="{FF2B5EF4-FFF2-40B4-BE49-F238E27FC236}">
                <a16:creationId xmlns:a16="http://schemas.microsoft.com/office/drawing/2014/main" id="{103EB1B8-BFA5-6C1A-60AD-2239E8491B8B}"/>
              </a:ext>
            </a:extLst>
          </p:cNvPr>
          <p:cNvSpPr/>
          <p:nvPr/>
        </p:nvSpPr>
        <p:spPr>
          <a:xfrm>
            <a:off x="73480" y="580879"/>
            <a:ext cx="6649517" cy="1082667"/>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ロボットの全体像が分かる立体図（等角図など）を記載すること。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◆ロボットの特徴や機構を説明するために必要な図面を作成すること。（正面図、上面図、側面図など）</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latin typeface="BIZ UDPゴシック" panose="020B0400000000000000" pitchFamily="50" charset="-128"/>
                <a:ea typeface="BIZ UDPゴシック" panose="020B0400000000000000" pitchFamily="50" charset="-128"/>
              </a:rPr>
              <a:t>◆ロボットが展開する場合は、展開前・展開後の双方の図を記載すること。</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手書きの場合は、濃く丁寧に書くこと。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◆エアタンク、バッテリー、非常停止スイッチの位置を明記すること。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◆わかりやすく説明すること。</a:t>
            </a:r>
            <a:endParaRPr lang="ja-JP" altLang="ja-JP" sz="1600" dirty="0">
              <a:effectLst/>
              <a:latin typeface="ＭＳ 明朝" panose="02020609040205080304" pitchFamily="17" charset="-128"/>
              <a:ea typeface="ＭＳ 明朝" panose="02020609040205080304" pitchFamily="17" charset="-128"/>
            </a:endParaRPr>
          </a:p>
        </p:txBody>
      </p:sp>
      <p:sp>
        <p:nvSpPr>
          <p:cNvPr id="3" name="スライド番号プレースホルダー 2"/>
          <p:cNvSpPr>
            <a:spLocks noGrp="1"/>
          </p:cNvSpPr>
          <p:nvPr>
            <p:ph type="sldNum" idx="12"/>
          </p:nvPr>
        </p:nvSpPr>
        <p:spPr>
          <a:xfrm>
            <a:off x="5314950" y="9378597"/>
            <a:ext cx="1543050" cy="527403"/>
          </a:xfrm>
        </p:spPr>
        <p:txBody>
          <a:bodyPr/>
          <a:lstStyle/>
          <a:p>
            <a:fld id="{00000000-1234-1234-1234-123412341234}" type="slidenum">
              <a:rPr lang="en-US" altLang="ja-JP" sz="1400" smtClean="0"/>
              <a:pPr/>
              <a:t>10</a:t>
            </a:fld>
            <a:endParaRPr lang="ja-JP" altLang="en-US" sz="1400" dirty="0"/>
          </a:p>
        </p:txBody>
      </p:sp>
      <p:pic>
        <p:nvPicPr>
          <p:cNvPr id="9" name="図 8">
            <a:extLst>
              <a:ext uri="{FF2B5EF4-FFF2-40B4-BE49-F238E27FC236}">
                <a16:creationId xmlns:a16="http://schemas.microsoft.com/office/drawing/2014/main" id="{CC6A0C55-A68F-AA1E-2644-7BDBBED26F7C}"/>
              </a:ext>
            </a:extLst>
          </p:cNvPr>
          <p:cNvPicPr>
            <a:picLocks noChangeAspect="1"/>
          </p:cNvPicPr>
          <p:nvPr/>
        </p:nvPicPr>
        <p:blipFill>
          <a:blip r:embed="rId3"/>
          <a:stretch>
            <a:fillRect/>
          </a:stretch>
        </p:blipFill>
        <p:spPr>
          <a:xfrm>
            <a:off x="522903" y="2268531"/>
            <a:ext cx="2775864" cy="1987951"/>
          </a:xfrm>
          <a:prstGeom prst="rect">
            <a:avLst/>
          </a:prstGeom>
        </p:spPr>
      </p:pic>
      <p:sp>
        <p:nvSpPr>
          <p:cNvPr id="14" name="テキスト ボックス 13">
            <a:extLst>
              <a:ext uri="{FF2B5EF4-FFF2-40B4-BE49-F238E27FC236}">
                <a16:creationId xmlns:a16="http://schemas.microsoft.com/office/drawing/2014/main" id="{7628F3B1-6AA3-8F03-51DC-1ECD4AF97923}"/>
              </a:ext>
            </a:extLst>
          </p:cNvPr>
          <p:cNvSpPr txBox="1"/>
          <p:nvPr/>
        </p:nvSpPr>
        <p:spPr>
          <a:xfrm>
            <a:off x="1549197" y="4359093"/>
            <a:ext cx="723275" cy="307777"/>
          </a:xfrm>
          <a:prstGeom prst="rect">
            <a:avLst/>
          </a:prstGeom>
          <a:noFill/>
        </p:spPr>
        <p:txBody>
          <a:bodyPr wrap="none" rtlCol="0">
            <a:spAutoFit/>
          </a:bodyPr>
          <a:lstStyle/>
          <a:p>
            <a:r>
              <a:rPr kumimoji="1" lang="ja-JP" altLang="en-US" dirty="0">
                <a:latin typeface="ＭＳ 明朝" panose="02020609040205080304" pitchFamily="17" charset="-128"/>
                <a:ea typeface="ＭＳ 明朝" panose="02020609040205080304" pitchFamily="17" charset="-128"/>
              </a:rPr>
              <a:t>上面図</a:t>
            </a:r>
          </a:p>
        </p:txBody>
      </p:sp>
      <p:pic>
        <p:nvPicPr>
          <p:cNvPr id="16" name="図 15">
            <a:extLst>
              <a:ext uri="{FF2B5EF4-FFF2-40B4-BE49-F238E27FC236}">
                <a16:creationId xmlns:a16="http://schemas.microsoft.com/office/drawing/2014/main" id="{E87F22C9-EE57-FB91-BB21-E2BA9BBE780B}"/>
              </a:ext>
            </a:extLst>
          </p:cNvPr>
          <p:cNvPicPr>
            <a:picLocks noChangeAspect="1"/>
          </p:cNvPicPr>
          <p:nvPr/>
        </p:nvPicPr>
        <p:blipFill>
          <a:blip r:embed="rId4"/>
          <a:stretch>
            <a:fillRect/>
          </a:stretch>
        </p:blipFill>
        <p:spPr>
          <a:xfrm>
            <a:off x="4284192" y="5677444"/>
            <a:ext cx="2061515" cy="3701153"/>
          </a:xfrm>
          <a:prstGeom prst="rect">
            <a:avLst/>
          </a:prstGeom>
        </p:spPr>
      </p:pic>
      <p:pic>
        <p:nvPicPr>
          <p:cNvPr id="18" name="図 17" descr="器具, テーブル, 座る, 椅子 が含まれている画像&#10;&#10;自動的に生成された説明">
            <a:extLst>
              <a:ext uri="{FF2B5EF4-FFF2-40B4-BE49-F238E27FC236}">
                <a16:creationId xmlns:a16="http://schemas.microsoft.com/office/drawing/2014/main" id="{97BFA39A-070E-9798-3BA7-60EA4EAEAB88}"/>
              </a:ext>
            </a:extLst>
          </p:cNvPr>
          <p:cNvPicPr>
            <a:picLocks noChangeAspect="1"/>
          </p:cNvPicPr>
          <p:nvPr/>
        </p:nvPicPr>
        <p:blipFill>
          <a:blip r:embed="rId5"/>
          <a:stretch>
            <a:fillRect/>
          </a:stretch>
        </p:blipFill>
        <p:spPr>
          <a:xfrm>
            <a:off x="522904" y="5794742"/>
            <a:ext cx="2687891" cy="3583855"/>
          </a:xfrm>
          <a:prstGeom prst="rect">
            <a:avLst/>
          </a:prstGeom>
        </p:spPr>
      </p:pic>
      <p:pic>
        <p:nvPicPr>
          <p:cNvPr id="20" name="図 19" descr="ダイアグラム&#10;&#10;自動的に生成された説明">
            <a:extLst>
              <a:ext uri="{FF2B5EF4-FFF2-40B4-BE49-F238E27FC236}">
                <a16:creationId xmlns:a16="http://schemas.microsoft.com/office/drawing/2014/main" id="{1B5EF7FF-3857-530B-1C6A-A419812DB02F}"/>
              </a:ext>
            </a:extLst>
          </p:cNvPr>
          <p:cNvPicPr>
            <a:picLocks noChangeAspect="1"/>
          </p:cNvPicPr>
          <p:nvPr/>
        </p:nvPicPr>
        <p:blipFill>
          <a:blip r:embed="rId6"/>
          <a:stretch>
            <a:fillRect/>
          </a:stretch>
        </p:blipFill>
        <p:spPr>
          <a:xfrm>
            <a:off x="4284192" y="2268530"/>
            <a:ext cx="2061514" cy="2596531"/>
          </a:xfrm>
          <a:prstGeom prst="rect">
            <a:avLst/>
          </a:prstGeom>
        </p:spPr>
      </p:pic>
      <p:sp>
        <p:nvSpPr>
          <p:cNvPr id="21" name="テキスト ボックス 20">
            <a:extLst>
              <a:ext uri="{FF2B5EF4-FFF2-40B4-BE49-F238E27FC236}">
                <a16:creationId xmlns:a16="http://schemas.microsoft.com/office/drawing/2014/main" id="{397AC453-5CCF-9E23-2F9B-0EFE19429136}"/>
              </a:ext>
            </a:extLst>
          </p:cNvPr>
          <p:cNvSpPr txBox="1"/>
          <p:nvPr/>
        </p:nvSpPr>
        <p:spPr>
          <a:xfrm>
            <a:off x="361493" y="1796761"/>
            <a:ext cx="6135013" cy="338554"/>
          </a:xfrm>
          <a:prstGeom prst="rect">
            <a:avLst/>
          </a:prstGeom>
          <a:noFill/>
        </p:spPr>
        <p:txBody>
          <a:bodyPr wrap="none" rtlCol="0">
            <a:spAutoFit/>
          </a:bodyPr>
          <a:lstStyle/>
          <a:p>
            <a:r>
              <a:rPr kumimoji="1" lang="ja-JP" altLang="en-US" sz="1600" dirty="0">
                <a:solidFill>
                  <a:srgbClr val="FFC000"/>
                </a:solidFill>
                <a:latin typeface="ＭＳ 明朝" panose="02020609040205080304" pitchFamily="17" charset="-128"/>
                <a:ea typeface="ＭＳ 明朝" panose="02020609040205080304" pitchFamily="17" charset="-128"/>
              </a:rPr>
              <a:t>黄色</a:t>
            </a:r>
            <a:r>
              <a:rPr kumimoji="1" lang="ja-JP" altLang="en-US" sz="1600" dirty="0">
                <a:latin typeface="ＭＳ 明朝" panose="02020609040205080304" pitchFamily="17" charset="-128"/>
                <a:ea typeface="ＭＳ 明朝" panose="02020609040205080304" pitchFamily="17" charset="-128"/>
              </a:rPr>
              <a:t>マーク</a:t>
            </a:r>
            <a:r>
              <a:rPr kumimoji="1" lang="en-US" altLang="ja-JP" sz="1600" dirty="0">
                <a:latin typeface="ＭＳ 明朝" panose="02020609040205080304" pitchFamily="17" charset="-128"/>
                <a:ea typeface="ＭＳ 明朝" panose="02020609040205080304" pitchFamily="17" charset="-128"/>
              </a:rPr>
              <a:t>:</a:t>
            </a:r>
            <a:r>
              <a:rPr kumimoji="1" lang="ja-JP" altLang="en-US" sz="1600" dirty="0">
                <a:latin typeface="ＭＳ 明朝" panose="02020609040205080304" pitchFamily="17" charset="-128"/>
                <a:ea typeface="ＭＳ 明朝" panose="02020609040205080304" pitchFamily="17" charset="-128"/>
              </a:rPr>
              <a:t>バッテリーケース　　</a:t>
            </a:r>
            <a:r>
              <a:rPr kumimoji="1" lang="ja-JP" altLang="en-US" sz="1600" dirty="0">
                <a:solidFill>
                  <a:srgbClr val="FF0000"/>
                </a:solidFill>
                <a:latin typeface="ＭＳ 明朝" panose="02020609040205080304" pitchFamily="17" charset="-128"/>
                <a:ea typeface="ＭＳ 明朝" panose="02020609040205080304" pitchFamily="17" charset="-128"/>
              </a:rPr>
              <a:t>赤色</a:t>
            </a:r>
            <a:r>
              <a:rPr kumimoji="1" lang="ja-JP" altLang="en-US" sz="1600" dirty="0">
                <a:latin typeface="ＭＳ 明朝" panose="02020609040205080304" pitchFamily="17" charset="-128"/>
                <a:ea typeface="ＭＳ 明朝" panose="02020609040205080304" pitchFamily="17" charset="-128"/>
              </a:rPr>
              <a:t>マーク</a:t>
            </a:r>
            <a:r>
              <a:rPr kumimoji="1" lang="en-US" altLang="ja-JP" sz="1600" dirty="0">
                <a:latin typeface="ＭＳ 明朝" panose="02020609040205080304" pitchFamily="17" charset="-128"/>
                <a:ea typeface="ＭＳ 明朝" panose="02020609040205080304" pitchFamily="17" charset="-128"/>
              </a:rPr>
              <a:t>:</a:t>
            </a:r>
            <a:r>
              <a:rPr kumimoji="1" lang="ja-JP" altLang="en-US" sz="1600" dirty="0">
                <a:latin typeface="ＭＳ 明朝" panose="02020609040205080304" pitchFamily="17" charset="-128"/>
                <a:ea typeface="ＭＳ 明朝" panose="02020609040205080304" pitchFamily="17" charset="-128"/>
              </a:rPr>
              <a:t>非常停止スイッチ</a:t>
            </a:r>
          </a:p>
        </p:txBody>
      </p:sp>
      <p:sp>
        <p:nvSpPr>
          <p:cNvPr id="22" name="テキスト ボックス 21">
            <a:extLst>
              <a:ext uri="{FF2B5EF4-FFF2-40B4-BE49-F238E27FC236}">
                <a16:creationId xmlns:a16="http://schemas.microsoft.com/office/drawing/2014/main" id="{302988C2-987B-89E0-12A6-0FE4ED0077E2}"/>
              </a:ext>
            </a:extLst>
          </p:cNvPr>
          <p:cNvSpPr txBox="1"/>
          <p:nvPr/>
        </p:nvSpPr>
        <p:spPr>
          <a:xfrm>
            <a:off x="4773775" y="4953000"/>
            <a:ext cx="1082348" cy="307777"/>
          </a:xfrm>
          <a:prstGeom prst="rect">
            <a:avLst/>
          </a:prstGeom>
          <a:noFill/>
        </p:spPr>
        <p:txBody>
          <a:bodyPr wrap="none" rtlCol="0">
            <a:spAutoFit/>
          </a:bodyPr>
          <a:lstStyle/>
          <a:p>
            <a:r>
              <a:rPr kumimoji="1" lang="ja-JP" altLang="en-US" dirty="0"/>
              <a:t>アイソメ図</a:t>
            </a:r>
          </a:p>
        </p:txBody>
      </p:sp>
      <p:sp>
        <p:nvSpPr>
          <p:cNvPr id="23" name="テキスト ボックス 22">
            <a:extLst>
              <a:ext uri="{FF2B5EF4-FFF2-40B4-BE49-F238E27FC236}">
                <a16:creationId xmlns:a16="http://schemas.microsoft.com/office/drawing/2014/main" id="{022C1E31-7135-4020-3980-6352B9292D32}"/>
              </a:ext>
            </a:extLst>
          </p:cNvPr>
          <p:cNvSpPr txBox="1"/>
          <p:nvPr/>
        </p:nvSpPr>
        <p:spPr>
          <a:xfrm>
            <a:off x="1505211" y="9488409"/>
            <a:ext cx="723275" cy="307777"/>
          </a:xfrm>
          <a:prstGeom prst="rect">
            <a:avLst/>
          </a:prstGeom>
          <a:noFill/>
        </p:spPr>
        <p:txBody>
          <a:bodyPr wrap="none" rtlCol="0">
            <a:spAutoFit/>
          </a:bodyPr>
          <a:lstStyle/>
          <a:p>
            <a:r>
              <a:rPr kumimoji="1" lang="ja-JP" altLang="en-US" dirty="0"/>
              <a:t>正面図</a:t>
            </a:r>
          </a:p>
        </p:txBody>
      </p:sp>
      <p:sp>
        <p:nvSpPr>
          <p:cNvPr id="24" name="テキスト ボックス 23">
            <a:extLst>
              <a:ext uri="{FF2B5EF4-FFF2-40B4-BE49-F238E27FC236}">
                <a16:creationId xmlns:a16="http://schemas.microsoft.com/office/drawing/2014/main" id="{1F09C115-0B41-D2AC-8A00-FF260D810B46}"/>
              </a:ext>
            </a:extLst>
          </p:cNvPr>
          <p:cNvSpPr txBox="1"/>
          <p:nvPr/>
        </p:nvSpPr>
        <p:spPr>
          <a:xfrm>
            <a:off x="4953311" y="9487487"/>
            <a:ext cx="723275" cy="307777"/>
          </a:xfrm>
          <a:prstGeom prst="rect">
            <a:avLst/>
          </a:prstGeom>
          <a:noFill/>
        </p:spPr>
        <p:txBody>
          <a:bodyPr wrap="none" rtlCol="0">
            <a:spAutoFit/>
          </a:bodyPr>
          <a:lstStyle/>
          <a:p>
            <a:r>
              <a:rPr kumimoji="1" lang="ja-JP" altLang="en-US" dirty="0"/>
              <a:t>右面図</a:t>
            </a:r>
          </a:p>
        </p:txBody>
      </p:sp>
      <p:sp>
        <p:nvSpPr>
          <p:cNvPr id="26" name="楕円 25">
            <a:extLst>
              <a:ext uri="{FF2B5EF4-FFF2-40B4-BE49-F238E27FC236}">
                <a16:creationId xmlns:a16="http://schemas.microsoft.com/office/drawing/2014/main" id="{46FD962A-D67B-2899-6B99-A1C55A9BD8AA}"/>
              </a:ext>
            </a:extLst>
          </p:cNvPr>
          <p:cNvSpPr/>
          <p:nvPr/>
        </p:nvSpPr>
        <p:spPr>
          <a:xfrm>
            <a:off x="2743490" y="3139610"/>
            <a:ext cx="555277" cy="533965"/>
          </a:xfrm>
          <a:prstGeom prst="ellipse">
            <a:avLst/>
          </a:prstGeom>
          <a:noFill/>
          <a:ln w="7620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楕円 26">
            <a:extLst>
              <a:ext uri="{FF2B5EF4-FFF2-40B4-BE49-F238E27FC236}">
                <a16:creationId xmlns:a16="http://schemas.microsoft.com/office/drawing/2014/main" id="{73A724B0-C01C-6EFF-9298-004EF0CC2138}"/>
              </a:ext>
            </a:extLst>
          </p:cNvPr>
          <p:cNvSpPr/>
          <p:nvPr/>
        </p:nvSpPr>
        <p:spPr>
          <a:xfrm>
            <a:off x="4753654" y="5677444"/>
            <a:ext cx="555277" cy="533965"/>
          </a:xfrm>
          <a:prstGeom prst="ellipse">
            <a:avLst/>
          </a:prstGeom>
          <a:noFill/>
          <a:ln w="7620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83789020-6548-4D5E-94BE-9776ACEEC59E}"/>
              </a:ext>
            </a:extLst>
          </p:cNvPr>
          <p:cNvSpPr/>
          <p:nvPr/>
        </p:nvSpPr>
        <p:spPr>
          <a:xfrm>
            <a:off x="2305100" y="6211409"/>
            <a:ext cx="555277" cy="533965"/>
          </a:xfrm>
          <a:prstGeom prst="ellipse">
            <a:avLst/>
          </a:prstGeom>
          <a:noFill/>
          <a:ln w="7620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AA496BC6-CF0F-521D-8E48-D3A541B3BB08}"/>
              </a:ext>
            </a:extLst>
          </p:cNvPr>
          <p:cNvSpPr/>
          <p:nvPr/>
        </p:nvSpPr>
        <p:spPr>
          <a:xfrm>
            <a:off x="5808836" y="2947698"/>
            <a:ext cx="555277" cy="533965"/>
          </a:xfrm>
          <a:prstGeom prst="ellipse">
            <a:avLst/>
          </a:prstGeom>
          <a:noFill/>
          <a:ln w="7620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A0BD89C6-E254-90B5-0043-A5D0DA298B4D}"/>
              </a:ext>
            </a:extLst>
          </p:cNvPr>
          <p:cNvSpPr/>
          <p:nvPr/>
        </p:nvSpPr>
        <p:spPr>
          <a:xfrm>
            <a:off x="73479" y="1633385"/>
            <a:ext cx="6649517" cy="8161879"/>
          </a:xfrm>
          <a:prstGeom prst="rect">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9C676026-5EDA-ECE7-28FC-66CC40A317C7}"/>
              </a:ext>
            </a:extLst>
          </p:cNvPr>
          <p:cNvSpPr txBox="1"/>
          <p:nvPr/>
        </p:nvSpPr>
        <p:spPr>
          <a:xfrm>
            <a:off x="5566369" y="418489"/>
            <a:ext cx="2313253" cy="1323439"/>
          </a:xfrm>
          <a:prstGeom prst="rect">
            <a:avLst/>
          </a:prstGeom>
          <a:noFill/>
        </p:spPr>
        <p:txBody>
          <a:bodyPr wrap="square" rtlCol="0">
            <a:spAutoFit/>
          </a:bodyPr>
          <a:lstStyle/>
          <a:p>
            <a:r>
              <a:rPr kumimoji="1" lang="ja-JP" altLang="en-US" sz="8000" b="1" dirty="0">
                <a:ln w="19050">
                  <a:solidFill>
                    <a:schemeClr val="tx1"/>
                  </a:solidFill>
                </a:ln>
                <a:solidFill>
                  <a:srgbClr val="FF0000"/>
                </a:solidFill>
                <a:latin typeface="游ゴシック" panose="020B0400000000000000" pitchFamily="50" charset="-128"/>
                <a:ea typeface="游ゴシック" panose="020B0400000000000000" pitchFamily="50" charset="-128"/>
              </a:rPr>
              <a:t>変</a:t>
            </a:r>
          </a:p>
        </p:txBody>
      </p:sp>
    </p:spTree>
    <p:extLst>
      <p:ext uri="{BB962C8B-B14F-4D97-AF65-F5344CB8AC3E}">
        <p14:creationId xmlns:p14="http://schemas.microsoft.com/office/powerpoint/2010/main" val="9960697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2" name="Google Shape;125;p5">
            <a:extLst>
              <a:ext uri="{FF2B5EF4-FFF2-40B4-BE49-F238E27FC236}">
                <a16:creationId xmlns:a16="http://schemas.microsoft.com/office/drawing/2014/main" id="{A8A1FDBD-AEE8-0A2A-F874-84B60D6D350F}"/>
              </a:ext>
            </a:extLst>
          </p:cNvPr>
          <p:cNvSpPr txBox="1">
            <a:spLocks/>
          </p:cNvSpPr>
          <p:nvPr/>
        </p:nvSpPr>
        <p:spPr>
          <a:xfrm>
            <a:off x="0" y="0"/>
            <a:ext cx="5006878"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800" dirty="0">
                <a:latin typeface="BIZ UDPゴシック" panose="020B0400000000000000" pitchFamily="50" charset="-128"/>
                <a:ea typeface="BIZ UDPゴシック" panose="020B0400000000000000" pitchFamily="50" charset="-128"/>
              </a:rPr>
              <a:t>（５）－１　ロボットの機構説明（ロボット１）</a:t>
            </a:r>
          </a:p>
        </p:txBody>
      </p:sp>
      <p:sp>
        <p:nvSpPr>
          <p:cNvPr id="3" name="スライド番号プレースホルダー 2"/>
          <p:cNvSpPr>
            <a:spLocks noGrp="1"/>
          </p:cNvSpPr>
          <p:nvPr>
            <p:ph type="sldNum" idx="12"/>
          </p:nvPr>
        </p:nvSpPr>
        <p:spPr>
          <a:xfrm>
            <a:off x="5314950" y="9378597"/>
            <a:ext cx="1543050" cy="527403"/>
          </a:xfrm>
        </p:spPr>
        <p:txBody>
          <a:bodyPr/>
          <a:lstStyle/>
          <a:p>
            <a:fld id="{00000000-1234-1234-1234-123412341234}" type="slidenum">
              <a:rPr lang="en-US" altLang="ja-JP" sz="1400" smtClean="0"/>
              <a:pPr/>
              <a:t>11</a:t>
            </a:fld>
            <a:endParaRPr lang="ja-JP" altLang="en-US" sz="1400" dirty="0"/>
          </a:p>
        </p:txBody>
      </p:sp>
      <p:sp>
        <p:nvSpPr>
          <p:cNvPr id="6" name="正方形/長方形 5">
            <a:extLst>
              <a:ext uri="{FF2B5EF4-FFF2-40B4-BE49-F238E27FC236}">
                <a16:creationId xmlns:a16="http://schemas.microsoft.com/office/drawing/2014/main" id="{D97DC6C7-2116-2A6C-30C3-BB796F0C8334}"/>
              </a:ext>
            </a:extLst>
          </p:cNvPr>
          <p:cNvSpPr/>
          <p:nvPr/>
        </p:nvSpPr>
        <p:spPr>
          <a:xfrm>
            <a:off x="73480" y="580881"/>
            <a:ext cx="6649517" cy="651154"/>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◆ロボットの機構を図を使って説明すること。</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◆ロボット１の役割すべてについて明記すること。　　</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latin typeface="BIZ UDPゴシック" panose="020B0400000000000000" pitchFamily="50" charset="-128"/>
                <a:ea typeface="BIZ UDPゴシック" panose="020B0400000000000000" pitchFamily="50" charset="-128"/>
              </a:rPr>
              <a:t>◆移動方法、ロボット</a:t>
            </a:r>
            <a:r>
              <a:rPr kumimoji="1" lang="en-US" altLang="ja-JP" b="1" baseline="0" dirty="0">
                <a:solidFill>
                  <a:sysClr val="windowText" lastClr="000000"/>
                </a:solidFill>
                <a:latin typeface="BIZ UDPゴシック" panose="020B0400000000000000" pitchFamily="50" charset="-128"/>
                <a:ea typeface="BIZ UDPゴシック" panose="020B0400000000000000" pitchFamily="50" charset="-128"/>
              </a:rPr>
              <a:t>2</a:t>
            </a:r>
            <a:r>
              <a:rPr kumimoji="1" lang="ja-JP" altLang="en-US" b="1" baseline="0" dirty="0">
                <a:solidFill>
                  <a:sysClr val="windowText" lastClr="000000"/>
                </a:solidFill>
                <a:latin typeface="BIZ UDPゴシック" panose="020B0400000000000000" pitchFamily="50" charset="-128"/>
                <a:ea typeface="BIZ UDPゴシック" panose="020B0400000000000000" pitchFamily="50" charset="-128"/>
              </a:rPr>
              <a:t>をエリア</a:t>
            </a:r>
            <a:r>
              <a:rPr kumimoji="1" lang="en-US" altLang="ja-JP" b="1" baseline="0" dirty="0">
                <a:solidFill>
                  <a:sysClr val="windowText" lastClr="000000"/>
                </a:solidFill>
                <a:latin typeface="BIZ UDPゴシック" panose="020B0400000000000000" pitchFamily="50" charset="-128"/>
                <a:ea typeface="BIZ UDPゴシック" panose="020B0400000000000000" pitchFamily="50" charset="-128"/>
              </a:rPr>
              <a:t>C</a:t>
            </a:r>
            <a:r>
              <a:rPr kumimoji="1" lang="ja-JP" altLang="en-US" b="1" baseline="0" dirty="0">
                <a:solidFill>
                  <a:sysClr val="windowText" lastClr="000000"/>
                </a:solidFill>
                <a:latin typeface="BIZ UDPゴシック" panose="020B0400000000000000" pitchFamily="50" charset="-128"/>
                <a:ea typeface="BIZ UDPゴシック" panose="020B0400000000000000" pitchFamily="50" charset="-128"/>
              </a:rPr>
              <a:t>に届ける方法について明記すること</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a:t>
            </a:r>
            <a:br>
              <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rPr>
            </a:b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lang="ja-JP" altLang="ja-JP" dirty="0">
              <a:effectLst/>
              <a:latin typeface="BIZ UDPゴシック" panose="020B0400000000000000" pitchFamily="50" charset="-128"/>
              <a:ea typeface="BIZ UDPゴシック" panose="020B0400000000000000" pitchFamily="50" charset="-128"/>
            </a:endParaRPr>
          </a:p>
          <a:p>
            <a:pPr algn="l"/>
            <a:endParaRPr kumimoji="1" lang="en-US" altLang="ja-JP" b="1" baseline="0" dirty="0">
              <a:solidFill>
                <a:schemeClr val="tx1"/>
              </a:solidFill>
              <a:effectLst/>
              <a:latin typeface="BIZ UDPゴシック" panose="020B0400000000000000" pitchFamily="50" charset="-128"/>
              <a:ea typeface="BIZ UDPゴシック" panose="020B0400000000000000" pitchFamily="50" charset="-128"/>
            </a:endParaRPr>
          </a:p>
          <a:p>
            <a:pPr algn="l"/>
            <a:endParaRPr kumimoji="1" lang="en-US" altLang="ja-JP" b="1" dirty="0">
              <a:solidFill>
                <a:schemeClr val="tx1"/>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2058747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2" name="Google Shape;125;p5">
            <a:extLst>
              <a:ext uri="{FF2B5EF4-FFF2-40B4-BE49-F238E27FC236}">
                <a16:creationId xmlns:a16="http://schemas.microsoft.com/office/drawing/2014/main" id="{A8A1FDBD-AEE8-0A2A-F874-84B60D6D350F}"/>
              </a:ext>
            </a:extLst>
          </p:cNvPr>
          <p:cNvSpPr txBox="1">
            <a:spLocks/>
          </p:cNvSpPr>
          <p:nvPr/>
        </p:nvSpPr>
        <p:spPr>
          <a:xfrm>
            <a:off x="0" y="0"/>
            <a:ext cx="5006878"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800" dirty="0">
                <a:latin typeface="BIZ UDPゴシック" panose="020B0400000000000000" pitchFamily="50" charset="-128"/>
                <a:ea typeface="BIZ UDPゴシック" panose="020B0400000000000000" pitchFamily="50" charset="-128"/>
              </a:rPr>
              <a:t>（５）－２　 ロボットの機構説明（ロボット２</a:t>
            </a:r>
            <a:r>
              <a:rPr lang="en-US" altLang="ja-JP" sz="1800" dirty="0">
                <a:latin typeface="BIZ UDPゴシック" panose="020B0400000000000000" pitchFamily="50" charset="-128"/>
                <a:ea typeface="BIZ UDPゴシック" panose="020B0400000000000000" pitchFamily="50" charset="-128"/>
              </a:rPr>
              <a:t>-1</a:t>
            </a:r>
            <a:r>
              <a:rPr lang="ja-JP" altLang="en-US" sz="1800" dirty="0">
                <a:latin typeface="BIZ UDPゴシック" panose="020B0400000000000000" pitchFamily="50" charset="-128"/>
                <a:ea typeface="BIZ UDPゴシック" panose="020B0400000000000000" pitchFamily="50" charset="-128"/>
              </a:rPr>
              <a:t>）</a:t>
            </a:r>
          </a:p>
        </p:txBody>
      </p:sp>
      <p:sp>
        <p:nvSpPr>
          <p:cNvPr id="5" name="正方形/長方形 4">
            <a:extLst>
              <a:ext uri="{FF2B5EF4-FFF2-40B4-BE49-F238E27FC236}">
                <a16:creationId xmlns:a16="http://schemas.microsoft.com/office/drawing/2014/main" id="{D97DC6C7-2116-2A6C-30C3-BB796F0C8334}"/>
              </a:ext>
            </a:extLst>
          </p:cNvPr>
          <p:cNvSpPr/>
          <p:nvPr/>
        </p:nvSpPr>
        <p:spPr>
          <a:xfrm>
            <a:off x="73480" y="580881"/>
            <a:ext cx="6649517" cy="673761"/>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◆ロボットの機構を図を使って説明すること。</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◆ロボット２の役割すべてについて明記すること。</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　　・着地、オブジェクト回収、エリア</a:t>
            </a:r>
            <a:r>
              <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に戻る機構</a:t>
            </a:r>
            <a:br>
              <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rPr>
            </a:b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lang="ja-JP" altLang="ja-JP" dirty="0">
              <a:effectLst/>
              <a:latin typeface="BIZ UDPゴシック" panose="020B0400000000000000" pitchFamily="50" charset="-128"/>
              <a:ea typeface="BIZ UDPゴシック" panose="020B0400000000000000" pitchFamily="50" charset="-128"/>
            </a:endParaRPr>
          </a:p>
          <a:p>
            <a:pPr algn="l"/>
            <a:endParaRPr kumimoji="1" lang="en-US" altLang="ja-JP" b="1" baseline="0" dirty="0">
              <a:solidFill>
                <a:schemeClr val="tx1"/>
              </a:solidFill>
              <a:effectLst/>
              <a:latin typeface="BIZ UDPゴシック" panose="020B0400000000000000" pitchFamily="50" charset="-128"/>
              <a:ea typeface="BIZ UDPゴシック" panose="020B0400000000000000" pitchFamily="50" charset="-128"/>
            </a:endParaRPr>
          </a:p>
          <a:p>
            <a:pPr algn="l"/>
            <a:endParaRPr kumimoji="1" lang="en-US" altLang="ja-JP" b="1" dirty="0">
              <a:solidFill>
                <a:schemeClr val="tx1"/>
              </a:solidFill>
              <a:latin typeface="BIZ UDPゴシック" panose="020B0400000000000000" pitchFamily="50" charset="-128"/>
              <a:ea typeface="BIZ UDPゴシック" panose="020B0400000000000000" pitchFamily="50" charset="-128"/>
            </a:endParaRPr>
          </a:p>
        </p:txBody>
      </p:sp>
      <p:sp>
        <p:nvSpPr>
          <p:cNvPr id="3" name="スライド番号プレースホルダー 2"/>
          <p:cNvSpPr>
            <a:spLocks noGrp="1"/>
          </p:cNvSpPr>
          <p:nvPr>
            <p:ph type="sldNum" idx="12"/>
          </p:nvPr>
        </p:nvSpPr>
        <p:spPr/>
        <p:txBody>
          <a:bodyPr/>
          <a:lstStyle/>
          <a:p>
            <a:fld id="{00000000-1234-1234-1234-123412341234}" type="slidenum">
              <a:rPr lang="en-US" altLang="ja-JP" smtClean="0"/>
              <a:pPr/>
              <a:t>12</a:t>
            </a:fld>
            <a:endParaRPr lang="ja-JP" altLang="en-US"/>
          </a:p>
        </p:txBody>
      </p:sp>
      <p:sp>
        <p:nvSpPr>
          <p:cNvPr id="4" name="テキスト ボックス 3">
            <a:extLst>
              <a:ext uri="{FF2B5EF4-FFF2-40B4-BE49-F238E27FC236}">
                <a16:creationId xmlns:a16="http://schemas.microsoft.com/office/drawing/2014/main" id="{CE363FE2-F25B-480C-50B8-CFB50D369344}"/>
              </a:ext>
            </a:extLst>
          </p:cNvPr>
          <p:cNvSpPr txBox="1"/>
          <p:nvPr/>
        </p:nvSpPr>
        <p:spPr>
          <a:xfrm>
            <a:off x="73480" y="1445508"/>
            <a:ext cx="3706040" cy="2215991"/>
          </a:xfrm>
          <a:prstGeom prst="rect">
            <a:avLst/>
          </a:prstGeom>
          <a:noFill/>
        </p:spPr>
        <p:txBody>
          <a:bodyPr wrap="square" rtlCol="0">
            <a:spAutoFit/>
          </a:bodyPr>
          <a:lstStyle/>
          <a:p>
            <a:r>
              <a:rPr kumimoji="1" lang="ja-JP" altLang="en-US" dirty="0"/>
              <a:t>〇</a:t>
            </a:r>
            <a:r>
              <a:rPr kumimoji="1" lang="ja-JP" altLang="en-US" dirty="0">
                <a:highlight>
                  <a:srgbClr val="C0C0C0"/>
                </a:highlight>
              </a:rPr>
              <a:t>回収機構</a:t>
            </a:r>
            <a:endParaRPr kumimoji="1" lang="ja-JP" altLang="en-US" dirty="0"/>
          </a:p>
          <a:p>
            <a:r>
              <a:rPr kumimoji="1" lang="ja-JP" altLang="en-US" sz="1100" dirty="0">
                <a:latin typeface="游明朝" panose="02020400000000000000" pitchFamily="18" charset="-128"/>
                <a:ea typeface="游明朝" panose="02020400000000000000" pitchFamily="18" charset="-128"/>
              </a:rPr>
              <a:t>元々は、歯車を組み合わせることにより、一つの動力で「掴む」と「持ち上げる」という二つの動作を順番に行う機構であったが、結局「掴む」と「持ち上げる」の双方にモータの動力を用いた。</a:t>
            </a:r>
          </a:p>
          <a:p>
            <a:endParaRPr kumimoji="1" lang="ja-JP" altLang="en-US" sz="1100" dirty="0">
              <a:latin typeface="游明朝" panose="02020400000000000000" pitchFamily="18" charset="-128"/>
              <a:ea typeface="游明朝" panose="02020400000000000000" pitchFamily="18" charset="-128"/>
            </a:endParaRPr>
          </a:p>
          <a:p>
            <a:r>
              <a:rPr kumimoji="1" lang="en-US" altLang="ja-JP" sz="1100" dirty="0">
                <a:latin typeface="游明朝" panose="02020400000000000000" pitchFamily="18" charset="-128"/>
                <a:ea typeface="游明朝" panose="02020400000000000000" pitchFamily="18" charset="-128"/>
              </a:rPr>
              <a:t>1.</a:t>
            </a:r>
            <a:r>
              <a:rPr kumimoji="1" lang="ja-JP" altLang="en-US" sz="1100" dirty="0">
                <a:latin typeface="游明朝" panose="02020400000000000000" pitchFamily="18" charset="-128"/>
                <a:ea typeface="游明朝" panose="02020400000000000000" pitchFamily="18" charset="-128"/>
              </a:rPr>
              <a:t>掴む動作：</a:t>
            </a:r>
          </a:p>
          <a:p>
            <a:r>
              <a:rPr kumimoji="1" lang="ja-JP" altLang="en-US" sz="1100" dirty="0">
                <a:latin typeface="游明朝" panose="02020400000000000000" pitchFamily="18" charset="-128"/>
                <a:ea typeface="游明朝" panose="02020400000000000000" pitchFamily="18" charset="-128"/>
              </a:rPr>
              <a:t>・先端のサーボが回転し、歯車によってハンドが閉じる</a:t>
            </a:r>
            <a:endParaRPr kumimoji="1" lang="en-US" altLang="ja-JP" sz="1100" dirty="0">
              <a:latin typeface="游明朝" panose="02020400000000000000" pitchFamily="18" charset="-128"/>
              <a:ea typeface="游明朝" panose="02020400000000000000" pitchFamily="18" charset="-128"/>
            </a:endParaRPr>
          </a:p>
          <a:p>
            <a:endParaRPr kumimoji="1" lang="ja-JP" altLang="en-US" sz="1100" dirty="0">
              <a:latin typeface="游明朝" panose="02020400000000000000" pitchFamily="18" charset="-128"/>
              <a:ea typeface="游明朝" panose="02020400000000000000" pitchFamily="18" charset="-128"/>
            </a:endParaRPr>
          </a:p>
          <a:p>
            <a:r>
              <a:rPr kumimoji="1" lang="en-US" altLang="ja-JP" sz="1100" dirty="0">
                <a:latin typeface="游明朝" panose="02020400000000000000" pitchFamily="18" charset="-128"/>
                <a:ea typeface="游明朝" panose="02020400000000000000" pitchFamily="18" charset="-128"/>
              </a:rPr>
              <a:t>2.</a:t>
            </a:r>
            <a:r>
              <a:rPr kumimoji="1" lang="ja-JP" altLang="en-US" sz="1100" dirty="0">
                <a:latin typeface="游明朝" panose="02020400000000000000" pitchFamily="18" charset="-128"/>
                <a:ea typeface="游明朝" panose="02020400000000000000" pitchFamily="18" charset="-128"/>
              </a:rPr>
              <a:t>持ち上げる動作：</a:t>
            </a:r>
          </a:p>
          <a:p>
            <a:r>
              <a:rPr kumimoji="1" lang="ja-JP" altLang="en-US" sz="1100" dirty="0">
                <a:latin typeface="游明朝" panose="02020400000000000000" pitchFamily="18" charset="-128"/>
                <a:ea typeface="游明朝" panose="02020400000000000000" pitchFamily="18" charset="-128"/>
              </a:rPr>
              <a:t>・根本にあるもう一つのサーボが持ち上げる</a:t>
            </a:r>
          </a:p>
          <a:p>
            <a:endParaRPr kumimoji="1" lang="ja-JP" altLang="en-US" dirty="0"/>
          </a:p>
        </p:txBody>
      </p:sp>
      <p:sp>
        <p:nvSpPr>
          <p:cNvPr id="24" name="テキスト ボックス 23">
            <a:extLst>
              <a:ext uri="{FF2B5EF4-FFF2-40B4-BE49-F238E27FC236}">
                <a16:creationId xmlns:a16="http://schemas.microsoft.com/office/drawing/2014/main" id="{88C6816D-3E0C-8137-C303-44645201E8C9}"/>
              </a:ext>
            </a:extLst>
          </p:cNvPr>
          <p:cNvSpPr txBox="1"/>
          <p:nvPr/>
        </p:nvSpPr>
        <p:spPr>
          <a:xfrm>
            <a:off x="4703266" y="3636086"/>
            <a:ext cx="1082348" cy="307777"/>
          </a:xfrm>
          <a:prstGeom prst="rect">
            <a:avLst/>
          </a:prstGeom>
          <a:noFill/>
        </p:spPr>
        <p:txBody>
          <a:bodyPr wrap="none" rtlCol="0">
            <a:spAutoFit/>
          </a:bodyPr>
          <a:lstStyle/>
          <a:p>
            <a:r>
              <a:rPr kumimoji="1" lang="ja-JP" altLang="en-US" dirty="0">
                <a:latin typeface="游明朝" panose="02020400000000000000" pitchFamily="18" charset="-128"/>
                <a:ea typeface="游明朝" panose="02020400000000000000" pitchFamily="18" charset="-128"/>
              </a:rPr>
              <a:t>図　展開前</a:t>
            </a:r>
          </a:p>
        </p:txBody>
      </p:sp>
      <p:sp>
        <p:nvSpPr>
          <p:cNvPr id="13" name="テキスト ボックス 12">
            <a:extLst>
              <a:ext uri="{FF2B5EF4-FFF2-40B4-BE49-F238E27FC236}">
                <a16:creationId xmlns:a16="http://schemas.microsoft.com/office/drawing/2014/main" id="{389C03FC-1B49-E74C-9B63-F6438B3BBA9D}"/>
              </a:ext>
            </a:extLst>
          </p:cNvPr>
          <p:cNvSpPr txBox="1"/>
          <p:nvPr/>
        </p:nvSpPr>
        <p:spPr>
          <a:xfrm>
            <a:off x="4869124" y="5464179"/>
            <a:ext cx="1082348" cy="307777"/>
          </a:xfrm>
          <a:prstGeom prst="rect">
            <a:avLst/>
          </a:prstGeom>
          <a:noFill/>
        </p:spPr>
        <p:txBody>
          <a:bodyPr wrap="none" rtlCol="0">
            <a:spAutoFit/>
          </a:bodyPr>
          <a:lstStyle/>
          <a:p>
            <a:r>
              <a:rPr kumimoji="1" lang="ja-JP" altLang="en-US" dirty="0">
                <a:latin typeface="游明朝" panose="02020400000000000000" pitchFamily="18" charset="-128"/>
                <a:ea typeface="游明朝" panose="02020400000000000000" pitchFamily="18" charset="-128"/>
              </a:rPr>
              <a:t>図　展開時</a:t>
            </a:r>
          </a:p>
        </p:txBody>
      </p:sp>
      <p:sp>
        <p:nvSpPr>
          <p:cNvPr id="21" name="テキスト ボックス 20">
            <a:extLst>
              <a:ext uri="{FF2B5EF4-FFF2-40B4-BE49-F238E27FC236}">
                <a16:creationId xmlns:a16="http://schemas.microsoft.com/office/drawing/2014/main" id="{8DEC45DA-E348-42C2-3535-65437C26A009}"/>
              </a:ext>
            </a:extLst>
          </p:cNvPr>
          <p:cNvSpPr txBox="1"/>
          <p:nvPr/>
        </p:nvSpPr>
        <p:spPr>
          <a:xfrm>
            <a:off x="3250732" y="7633234"/>
            <a:ext cx="3236784" cy="307777"/>
          </a:xfrm>
          <a:prstGeom prst="rect">
            <a:avLst/>
          </a:prstGeom>
          <a:noFill/>
        </p:spPr>
        <p:txBody>
          <a:bodyPr wrap="none" rtlCol="0">
            <a:spAutoFit/>
          </a:bodyPr>
          <a:lstStyle/>
          <a:p>
            <a:r>
              <a:rPr kumimoji="1" lang="ja-JP" altLang="en-US" dirty="0">
                <a:latin typeface="游明朝" panose="02020400000000000000" pitchFamily="18" charset="-128"/>
                <a:ea typeface="游明朝" panose="02020400000000000000" pitchFamily="18" charset="-128"/>
              </a:rPr>
              <a:t>図　先端がロックされると持ち上がる</a:t>
            </a:r>
          </a:p>
        </p:txBody>
      </p:sp>
      <p:pic>
        <p:nvPicPr>
          <p:cNvPr id="23" name="図 22">
            <a:extLst>
              <a:ext uri="{FF2B5EF4-FFF2-40B4-BE49-F238E27FC236}">
                <a16:creationId xmlns:a16="http://schemas.microsoft.com/office/drawing/2014/main" id="{831877AF-FAF7-A243-6ADC-A533E2C638BB}"/>
              </a:ext>
            </a:extLst>
          </p:cNvPr>
          <p:cNvPicPr>
            <a:picLocks noChangeAspect="1"/>
          </p:cNvPicPr>
          <p:nvPr/>
        </p:nvPicPr>
        <p:blipFill>
          <a:blip r:embed="rId3"/>
          <a:stretch>
            <a:fillRect/>
          </a:stretch>
        </p:blipFill>
        <p:spPr>
          <a:xfrm>
            <a:off x="3960115" y="1528479"/>
            <a:ext cx="2622804" cy="2023167"/>
          </a:xfrm>
          <a:prstGeom prst="rect">
            <a:avLst/>
          </a:prstGeom>
        </p:spPr>
      </p:pic>
      <p:pic>
        <p:nvPicPr>
          <p:cNvPr id="26" name="図 25">
            <a:extLst>
              <a:ext uri="{FF2B5EF4-FFF2-40B4-BE49-F238E27FC236}">
                <a16:creationId xmlns:a16="http://schemas.microsoft.com/office/drawing/2014/main" id="{82D28C61-6CBD-1D5C-FD5E-B9B4DBB501B0}"/>
              </a:ext>
            </a:extLst>
          </p:cNvPr>
          <p:cNvPicPr>
            <a:picLocks noChangeAspect="1"/>
          </p:cNvPicPr>
          <p:nvPr/>
        </p:nvPicPr>
        <p:blipFill>
          <a:blip r:embed="rId4"/>
          <a:stretch>
            <a:fillRect/>
          </a:stretch>
        </p:blipFill>
        <p:spPr>
          <a:xfrm>
            <a:off x="4181954" y="4060335"/>
            <a:ext cx="2456688" cy="1276397"/>
          </a:xfrm>
          <a:prstGeom prst="rect">
            <a:avLst/>
          </a:prstGeom>
        </p:spPr>
      </p:pic>
      <p:pic>
        <p:nvPicPr>
          <p:cNvPr id="28" name="図 27">
            <a:extLst>
              <a:ext uri="{FF2B5EF4-FFF2-40B4-BE49-F238E27FC236}">
                <a16:creationId xmlns:a16="http://schemas.microsoft.com/office/drawing/2014/main" id="{EAAA70B2-A886-D556-06B3-35DAFAFA4186}"/>
              </a:ext>
            </a:extLst>
          </p:cNvPr>
          <p:cNvPicPr>
            <a:picLocks noChangeAspect="1"/>
          </p:cNvPicPr>
          <p:nvPr/>
        </p:nvPicPr>
        <p:blipFill>
          <a:blip r:embed="rId5"/>
          <a:stretch>
            <a:fillRect/>
          </a:stretch>
        </p:blipFill>
        <p:spPr>
          <a:xfrm>
            <a:off x="776796" y="4890404"/>
            <a:ext cx="2290843" cy="1674988"/>
          </a:xfrm>
          <a:prstGeom prst="rect">
            <a:avLst/>
          </a:prstGeom>
        </p:spPr>
      </p:pic>
      <p:sp>
        <p:nvSpPr>
          <p:cNvPr id="29" name="テキスト ボックス 28">
            <a:extLst>
              <a:ext uri="{FF2B5EF4-FFF2-40B4-BE49-F238E27FC236}">
                <a16:creationId xmlns:a16="http://schemas.microsoft.com/office/drawing/2014/main" id="{6FFBE601-19C2-B001-36A0-4C94063F4287}"/>
              </a:ext>
            </a:extLst>
          </p:cNvPr>
          <p:cNvSpPr txBox="1"/>
          <p:nvPr/>
        </p:nvSpPr>
        <p:spPr>
          <a:xfrm>
            <a:off x="1381043" y="6565392"/>
            <a:ext cx="1441420" cy="307777"/>
          </a:xfrm>
          <a:prstGeom prst="rect">
            <a:avLst/>
          </a:prstGeom>
          <a:noFill/>
        </p:spPr>
        <p:txBody>
          <a:bodyPr wrap="none" rtlCol="0">
            <a:spAutoFit/>
          </a:bodyPr>
          <a:lstStyle/>
          <a:p>
            <a:r>
              <a:rPr kumimoji="1" lang="ja-JP" altLang="en-US" dirty="0">
                <a:latin typeface="游明朝" panose="02020400000000000000" pitchFamily="18" charset="-128"/>
                <a:ea typeface="游明朝" panose="02020400000000000000" pitchFamily="18" charset="-128"/>
              </a:rPr>
              <a:t>図　展開途中時</a:t>
            </a:r>
          </a:p>
        </p:txBody>
      </p:sp>
      <p:sp>
        <p:nvSpPr>
          <p:cNvPr id="30" name="テキスト ボックス 29">
            <a:extLst>
              <a:ext uri="{FF2B5EF4-FFF2-40B4-BE49-F238E27FC236}">
                <a16:creationId xmlns:a16="http://schemas.microsoft.com/office/drawing/2014/main" id="{2BA8863F-8A8A-DD3C-8A21-68189774F67C}"/>
              </a:ext>
            </a:extLst>
          </p:cNvPr>
          <p:cNvSpPr txBox="1"/>
          <p:nvPr/>
        </p:nvSpPr>
        <p:spPr>
          <a:xfrm>
            <a:off x="219358" y="4474464"/>
            <a:ext cx="3236784" cy="307777"/>
          </a:xfrm>
          <a:prstGeom prst="rect">
            <a:avLst/>
          </a:prstGeom>
          <a:noFill/>
        </p:spPr>
        <p:txBody>
          <a:bodyPr wrap="none" rtlCol="0">
            <a:spAutoFit/>
          </a:bodyPr>
          <a:lstStyle/>
          <a:p>
            <a:r>
              <a:rPr kumimoji="1" lang="ja-JP" altLang="en-US" dirty="0">
                <a:latin typeface="游明朝" panose="02020400000000000000" pitchFamily="18" charset="-128"/>
                <a:ea typeface="游明朝" panose="02020400000000000000" pitchFamily="18" charset="-128"/>
              </a:rPr>
              <a:t>展開途中時に先端のかぎ爪が交差する</a:t>
            </a:r>
          </a:p>
        </p:txBody>
      </p:sp>
      <p:sp>
        <p:nvSpPr>
          <p:cNvPr id="8" name="正方形/長方形 7">
            <a:extLst>
              <a:ext uri="{FF2B5EF4-FFF2-40B4-BE49-F238E27FC236}">
                <a16:creationId xmlns:a16="http://schemas.microsoft.com/office/drawing/2014/main" id="{0AA82F88-C2EC-A119-7CE0-E76B8F5A5803}"/>
              </a:ext>
            </a:extLst>
          </p:cNvPr>
          <p:cNvSpPr/>
          <p:nvPr/>
        </p:nvSpPr>
        <p:spPr>
          <a:xfrm>
            <a:off x="73479" y="1445509"/>
            <a:ext cx="6649517" cy="7535932"/>
          </a:xfrm>
          <a:prstGeom prst="rect">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7AF23960-E762-8DE1-A102-8B3142FC15BE}"/>
              </a:ext>
            </a:extLst>
          </p:cNvPr>
          <p:cNvSpPr txBox="1"/>
          <p:nvPr/>
        </p:nvSpPr>
        <p:spPr>
          <a:xfrm>
            <a:off x="5566369" y="418489"/>
            <a:ext cx="2313253" cy="1323439"/>
          </a:xfrm>
          <a:prstGeom prst="rect">
            <a:avLst/>
          </a:prstGeom>
          <a:noFill/>
        </p:spPr>
        <p:txBody>
          <a:bodyPr wrap="square" rtlCol="0">
            <a:spAutoFit/>
          </a:bodyPr>
          <a:lstStyle/>
          <a:p>
            <a:r>
              <a:rPr kumimoji="1" lang="ja-JP" altLang="en-US" sz="8000" b="1" dirty="0">
                <a:ln w="19050">
                  <a:solidFill>
                    <a:schemeClr val="tx1"/>
                  </a:solidFill>
                </a:ln>
                <a:solidFill>
                  <a:srgbClr val="FF0000"/>
                </a:solidFill>
                <a:latin typeface="游ゴシック" panose="020B0400000000000000" pitchFamily="50" charset="-128"/>
                <a:ea typeface="游ゴシック" panose="020B0400000000000000" pitchFamily="50" charset="-128"/>
              </a:rPr>
              <a:t>変</a:t>
            </a:r>
          </a:p>
        </p:txBody>
      </p:sp>
    </p:spTree>
    <p:extLst>
      <p:ext uri="{BB962C8B-B14F-4D97-AF65-F5344CB8AC3E}">
        <p14:creationId xmlns:p14="http://schemas.microsoft.com/office/powerpoint/2010/main" val="2952062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2" name="Google Shape;125;p5">
            <a:extLst>
              <a:ext uri="{FF2B5EF4-FFF2-40B4-BE49-F238E27FC236}">
                <a16:creationId xmlns:a16="http://schemas.microsoft.com/office/drawing/2014/main" id="{A8A1FDBD-AEE8-0A2A-F874-84B60D6D350F}"/>
              </a:ext>
            </a:extLst>
          </p:cNvPr>
          <p:cNvSpPr txBox="1">
            <a:spLocks/>
          </p:cNvSpPr>
          <p:nvPr/>
        </p:nvSpPr>
        <p:spPr>
          <a:xfrm>
            <a:off x="0" y="0"/>
            <a:ext cx="5006878"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800" dirty="0">
                <a:latin typeface="BIZ UDPゴシック" panose="020B0400000000000000" pitchFamily="50" charset="-128"/>
                <a:ea typeface="BIZ UDPゴシック" panose="020B0400000000000000" pitchFamily="50" charset="-128"/>
              </a:rPr>
              <a:t>（５）－２　 ロボットの機構説明（ロボット２</a:t>
            </a:r>
            <a:r>
              <a:rPr lang="en-US" altLang="ja-JP" sz="1800" dirty="0">
                <a:latin typeface="BIZ UDPゴシック" panose="020B0400000000000000" pitchFamily="50" charset="-128"/>
                <a:ea typeface="BIZ UDPゴシック" panose="020B0400000000000000" pitchFamily="50" charset="-128"/>
              </a:rPr>
              <a:t>-2</a:t>
            </a:r>
            <a:r>
              <a:rPr lang="ja-JP" altLang="en-US" sz="1800" dirty="0">
                <a:latin typeface="BIZ UDPゴシック" panose="020B0400000000000000" pitchFamily="50" charset="-128"/>
                <a:ea typeface="BIZ UDPゴシック" panose="020B0400000000000000" pitchFamily="50" charset="-128"/>
              </a:rPr>
              <a:t>）</a:t>
            </a:r>
          </a:p>
        </p:txBody>
      </p:sp>
      <p:sp>
        <p:nvSpPr>
          <p:cNvPr id="5" name="正方形/長方形 4">
            <a:extLst>
              <a:ext uri="{FF2B5EF4-FFF2-40B4-BE49-F238E27FC236}">
                <a16:creationId xmlns:a16="http://schemas.microsoft.com/office/drawing/2014/main" id="{D97DC6C7-2116-2A6C-30C3-BB796F0C8334}"/>
              </a:ext>
            </a:extLst>
          </p:cNvPr>
          <p:cNvSpPr/>
          <p:nvPr/>
        </p:nvSpPr>
        <p:spPr>
          <a:xfrm>
            <a:off x="73480" y="580881"/>
            <a:ext cx="6649517" cy="993919"/>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◆ロボットの機構を図を使って説明すること。</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◆ロボット２の役割すべてについて明記すること。</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　　・着地、オブジェクト回収、エリア</a:t>
            </a:r>
            <a:r>
              <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に戻る機構</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rgbClr val="FF0000"/>
                </a:solidFill>
                <a:latin typeface="BIZ UDPゴシック" panose="020B0400000000000000" pitchFamily="50" charset="-128"/>
                <a:ea typeface="BIZ UDPゴシック" panose="020B0400000000000000" pitchFamily="50" charset="-128"/>
              </a:rPr>
              <a:t>◆ロボット２の定義を満たしていることを説明すること。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rgbClr val="FF0000"/>
                </a:solidFill>
                <a:latin typeface="BIZ UDPゴシック" panose="020B0400000000000000" pitchFamily="50" charset="-128"/>
                <a:ea typeface="BIZ UDPゴシック" panose="020B0400000000000000" pitchFamily="50" charset="-128"/>
              </a:rPr>
              <a:t>◆安全に着地するための対策を説明すること。</a:t>
            </a:r>
            <a:br>
              <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rPr>
            </a:b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lang="ja-JP" altLang="ja-JP" dirty="0">
              <a:effectLst/>
              <a:latin typeface="BIZ UDPゴシック" panose="020B0400000000000000" pitchFamily="50" charset="-128"/>
              <a:ea typeface="BIZ UDPゴシック" panose="020B0400000000000000" pitchFamily="50" charset="-128"/>
            </a:endParaRPr>
          </a:p>
          <a:p>
            <a:pPr algn="l"/>
            <a:endParaRPr kumimoji="1" lang="en-US" altLang="ja-JP" b="1" baseline="0" dirty="0">
              <a:solidFill>
                <a:schemeClr val="tx1"/>
              </a:solidFill>
              <a:effectLst/>
              <a:latin typeface="BIZ UDPゴシック" panose="020B0400000000000000" pitchFamily="50" charset="-128"/>
              <a:ea typeface="BIZ UDPゴシック" panose="020B0400000000000000" pitchFamily="50" charset="-128"/>
            </a:endParaRPr>
          </a:p>
          <a:p>
            <a:pPr algn="l"/>
            <a:endParaRPr kumimoji="1" lang="en-US" altLang="ja-JP" b="1" dirty="0">
              <a:solidFill>
                <a:schemeClr val="tx1"/>
              </a:solidFill>
              <a:latin typeface="BIZ UDPゴシック" panose="020B0400000000000000" pitchFamily="50" charset="-128"/>
              <a:ea typeface="BIZ UDPゴシック" panose="020B0400000000000000" pitchFamily="50" charset="-128"/>
            </a:endParaRPr>
          </a:p>
        </p:txBody>
      </p:sp>
      <p:sp>
        <p:nvSpPr>
          <p:cNvPr id="3" name="スライド番号プレースホルダー 2"/>
          <p:cNvSpPr>
            <a:spLocks noGrp="1"/>
          </p:cNvSpPr>
          <p:nvPr>
            <p:ph type="sldNum" idx="12"/>
          </p:nvPr>
        </p:nvSpPr>
        <p:spPr>
          <a:xfrm>
            <a:off x="5314950" y="9378597"/>
            <a:ext cx="1543050" cy="527403"/>
          </a:xfrm>
        </p:spPr>
        <p:txBody>
          <a:bodyPr/>
          <a:lstStyle/>
          <a:p>
            <a:fld id="{00000000-1234-1234-1234-123412341234}" type="slidenum">
              <a:rPr lang="en-US" altLang="ja-JP" sz="1400" smtClean="0"/>
              <a:pPr/>
              <a:t>13</a:t>
            </a:fld>
            <a:endParaRPr lang="ja-JP" altLang="en-US" sz="1400" dirty="0"/>
          </a:p>
        </p:txBody>
      </p:sp>
      <p:sp>
        <p:nvSpPr>
          <p:cNvPr id="4" name="テキスト ボックス 3">
            <a:extLst>
              <a:ext uri="{FF2B5EF4-FFF2-40B4-BE49-F238E27FC236}">
                <a16:creationId xmlns:a16="http://schemas.microsoft.com/office/drawing/2014/main" id="{418682A8-1CD1-979E-C3C0-62730010188E}"/>
              </a:ext>
            </a:extLst>
          </p:cNvPr>
          <p:cNvSpPr txBox="1"/>
          <p:nvPr/>
        </p:nvSpPr>
        <p:spPr>
          <a:xfrm>
            <a:off x="73479" y="1672759"/>
            <a:ext cx="6649517" cy="830997"/>
          </a:xfrm>
          <a:prstGeom prst="rect">
            <a:avLst/>
          </a:prstGeom>
          <a:noFill/>
        </p:spPr>
        <p:txBody>
          <a:bodyPr wrap="square" rtlCol="0">
            <a:spAutoFit/>
          </a:bodyPr>
          <a:lstStyle/>
          <a:p>
            <a:r>
              <a:rPr kumimoji="1" lang="ja-JP" altLang="en-US" sz="1600" dirty="0"/>
              <a:t>鶴パルト（投石ロボット）</a:t>
            </a:r>
            <a:endParaRPr kumimoji="1" lang="en-US" altLang="ja-JP" sz="1600" dirty="0">
              <a:latin typeface="游明朝" panose="02020400000000000000" pitchFamily="18" charset="-128"/>
              <a:ea typeface="游明朝" panose="02020400000000000000" pitchFamily="18" charset="-128"/>
            </a:endParaRPr>
          </a:p>
          <a:p>
            <a:r>
              <a:rPr kumimoji="1" lang="ja-JP" altLang="en-US" sz="1600" dirty="0">
                <a:latin typeface="游明朝" panose="02020400000000000000" pitchFamily="18" charset="-128"/>
                <a:ea typeface="游明朝" panose="02020400000000000000" pitchFamily="18" charset="-128"/>
              </a:rPr>
              <a:t>　このロボットはボール及びボックスを持ったロボット２をエリア</a:t>
            </a:r>
            <a:r>
              <a:rPr kumimoji="1" lang="en-US" altLang="ja-JP" sz="1600" dirty="0">
                <a:latin typeface="游明朝" panose="02020400000000000000" pitchFamily="18" charset="-128"/>
                <a:ea typeface="游明朝" panose="02020400000000000000" pitchFamily="18" charset="-128"/>
              </a:rPr>
              <a:t>C</a:t>
            </a:r>
            <a:r>
              <a:rPr kumimoji="1" lang="ja-JP" altLang="en-US" sz="1600" dirty="0">
                <a:latin typeface="游明朝" panose="02020400000000000000" pitchFamily="18" charset="-128"/>
                <a:ea typeface="游明朝" panose="02020400000000000000" pitchFamily="18" charset="-128"/>
              </a:rPr>
              <a:t>からエリア</a:t>
            </a:r>
            <a:r>
              <a:rPr kumimoji="1" lang="en-US" altLang="ja-JP" sz="1600" dirty="0">
                <a:latin typeface="游明朝" panose="02020400000000000000" pitchFamily="18" charset="-128"/>
                <a:ea typeface="游明朝" panose="02020400000000000000" pitchFamily="18" charset="-128"/>
              </a:rPr>
              <a:t>A</a:t>
            </a:r>
            <a:r>
              <a:rPr kumimoji="1" lang="ja-JP" altLang="en-US" sz="1600" dirty="0">
                <a:latin typeface="游明朝" panose="02020400000000000000" pitchFamily="18" charset="-128"/>
                <a:ea typeface="游明朝" panose="02020400000000000000" pitchFamily="18" charset="-128"/>
              </a:rPr>
              <a:t>へと運搬する役割を持つ</a:t>
            </a:r>
            <a:r>
              <a:rPr kumimoji="1" lang="en-US" altLang="ja-JP" sz="1600" dirty="0">
                <a:latin typeface="游明朝" panose="02020400000000000000" pitchFamily="18" charset="-128"/>
                <a:ea typeface="游明朝" panose="02020400000000000000" pitchFamily="18" charset="-128"/>
              </a:rPr>
              <a:t>.</a:t>
            </a:r>
            <a:endParaRPr kumimoji="1" lang="en-US" altLang="ja-JP" sz="1600" dirty="0">
              <a:latin typeface="+mj-lt"/>
              <a:ea typeface="游明朝" panose="02020400000000000000" pitchFamily="18" charset="-128"/>
            </a:endParaRPr>
          </a:p>
        </p:txBody>
      </p:sp>
      <p:sp>
        <p:nvSpPr>
          <p:cNvPr id="6" name="テキスト ボックス 5">
            <a:extLst>
              <a:ext uri="{FF2B5EF4-FFF2-40B4-BE49-F238E27FC236}">
                <a16:creationId xmlns:a16="http://schemas.microsoft.com/office/drawing/2014/main" id="{FA4F05F7-D508-AD93-D7E7-F440228D2519}"/>
              </a:ext>
            </a:extLst>
          </p:cNvPr>
          <p:cNvSpPr txBox="1"/>
          <p:nvPr/>
        </p:nvSpPr>
        <p:spPr>
          <a:xfrm>
            <a:off x="73478" y="2503756"/>
            <a:ext cx="6649517" cy="954107"/>
          </a:xfrm>
          <a:prstGeom prst="rect">
            <a:avLst/>
          </a:prstGeom>
          <a:noFill/>
        </p:spPr>
        <p:txBody>
          <a:bodyPr wrap="square" rtlCol="0">
            <a:spAutoFit/>
          </a:bodyPr>
          <a:lstStyle/>
          <a:p>
            <a:r>
              <a:rPr kumimoji="1" lang="ja-JP" altLang="en-US" dirty="0"/>
              <a:t>〇着地機構</a:t>
            </a:r>
            <a:endParaRPr kumimoji="1" lang="en-US" altLang="ja-JP" dirty="0"/>
          </a:p>
          <a:p>
            <a:r>
              <a:rPr kumimoji="1" lang="ja-JP" altLang="en-US" dirty="0">
                <a:latin typeface="+mj-lt"/>
                <a:ea typeface="游明朝" panose="02020400000000000000" pitchFamily="18" charset="-128"/>
              </a:rPr>
              <a:t>滑り軸受と丸棒</a:t>
            </a:r>
            <a:r>
              <a:rPr kumimoji="1" lang="en-US" altLang="ja-JP" dirty="0">
                <a:latin typeface="+mj-lt"/>
                <a:ea typeface="游明朝" panose="02020400000000000000" pitchFamily="18" charset="-128"/>
              </a:rPr>
              <a:t>,</a:t>
            </a:r>
            <a:r>
              <a:rPr kumimoji="1" lang="ja-JP" altLang="en-US" dirty="0">
                <a:latin typeface="+mj-lt"/>
                <a:ea typeface="游明朝" panose="02020400000000000000" pitchFamily="18" charset="-128"/>
              </a:rPr>
              <a:t>ばねを用いた衝撃吸収機構を設置する</a:t>
            </a:r>
            <a:r>
              <a:rPr kumimoji="1" lang="en-US" altLang="ja-JP" dirty="0">
                <a:latin typeface="+mj-lt"/>
                <a:ea typeface="游明朝" panose="02020400000000000000" pitchFamily="18" charset="-128"/>
              </a:rPr>
              <a:t>.</a:t>
            </a:r>
            <a:r>
              <a:rPr kumimoji="1" lang="ja-JP" altLang="en-US" dirty="0">
                <a:latin typeface="+mj-lt"/>
                <a:ea typeface="游明朝" panose="02020400000000000000" pitchFamily="18" charset="-128"/>
              </a:rPr>
              <a:t>着地時に設置する足回りと上部の機構及び回路ボックスのフレームを一体化しないことで</a:t>
            </a:r>
            <a:r>
              <a:rPr kumimoji="1" lang="en-US" altLang="ja-JP" dirty="0">
                <a:latin typeface="+mj-lt"/>
                <a:ea typeface="游明朝" panose="02020400000000000000" pitchFamily="18" charset="-128"/>
              </a:rPr>
              <a:t>,</a:t>
            </a:r>
            <a:r>
              <a:rPr kumimoji="1" lang="ja-JP" altLang="en-US" dirty="0">
                <a:latin typeface="+mj-lt"/>
                <a:ea typeface="游明朝" panose="02020400000000000000" pitchFamily="18" charset="-128"/>
              </a:rPr>
              <a:t>機構や電気部分への衝撃を抑える</a:t>
            </a:r>
            <a:r>
              <a:rPr kumimoji="1" lang="en-US" altLang="ja-JP" dirty="0">
                <a:latin typeface="+mj-lt"/>
                <a:ea typeface="游明朝" panose="02020400000000000000" pitchFamily="18" charset="-128"/>
              </a:rPr>
              <a:t>.</a:t>
            </a:r>
          </a:p>
        </p:txBody>
      </p:sp>
      <p:pic>
        <p:nvPicPr>
          <p:cNvPr id="8" name="図 7">
            <a:extLst>
              <a:ext uri="{FF2B5EF4-FFF2-40B4-BE49-F238E27FC236}">
                <a16:creationId xmlns:a16="http://schemas.microsoft.com/office/drawing/2014/main" id="{8FFCC4CF-20FB-21FC-A43A-7404FD144B43}"/>
              </a:ext>
            </a:extLst>
          </p:cNvPr>
          <p:cNvPicPr>
            <a:picLocks noChangeAspect="1"/>
          </p:cNvPicPr>
          <p:nvPr/>
        </p:nvPicPr>
        <p:blipFill>
          <a:blip r:embed="rId3"/>
          <a:stretch>
            <a:fillRect/>
          </a:stretch>
        </p:blipFill>
        <p:spPr>
          <a:xfrm>
            <a:off x="2165437" y="3457863"/>
            <a:ext cx="2527126" cy="972440"/>
          </a:xfrm>
          <a:prstGeom prst="rect">
            <a:avLst/>
          </a:prstGeom>
        </p:spPr>
      </p:pic>
      <p:sp>
        <p:nvSpPr>
          <p:cNvPr id="9" name="楕円 8">
            <a:extLst>
              <a:ext uri="{FF2B5EF4-FFF2-40B4-BE49-F238E27FC236}">
                <a16:creationId xmlns:a16="http://schemas.microsoft.com/office/drawing/2014/main" id="{59AA679B-18B4-EC2A-0B35-15D99170B39C}"/>
              </a:ext>
            </a:extLst>
          </p:cNvPr>
          <p:cNvSpPr/>
          <p:nvPr/>
        </p:nvSpPr>
        <p:spPr>
          <a:xfrm>
            <a:off x="2352675" y="3595634"/>
            <a:ext cx="476250" cy="476250"/>
          </a:xfrm>
          <a:prstGeom prst="ellipse">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a:extLst>
              <a:ext uri="{FF2B5EF4-FFF2-40B4-BE49-F238E27FC236}">
                <a16:creationId xmlns:a16="http://schemas.microsoft.com/office/drawing/2014/main" id="{3ABCDD4D-805F-1E21-2F0C-D6D40445B343}"/>
              </a:ext>
            </a:extLst>
          </p:cNvPr>
          <p:cNvSpPr/>
          <p:nvPr/>
        </p:nvSpPr>
        <p:spPr>
          <a:xfrm>
            <a:off x="4105275" y="3581293"/>
            <a:ext cx="476250" cy="476250"/>
          </a:xfrm>
          <a:prstGeom prst="ellipse">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2" name="直線コネクタ 11">
            <a:extLst>
              <a:ext uri="{FF2B5EF4-FFF2-40B4-BE49-F238E27FC236}">
                <a16:creationId xmlns:a16="http://schemas.microsoft.com/office/drawing/2014/main" id="{C1630A42-A4C8-4BD0-2135-B624E6480F34}"/>
              </a:ext>
            </a:extLst>
          </p:cNvPr>
          <p:cNvCxnSpPr>
            <a:cxnSpLocks/>
          </p:cNvCxnSpPr>
          <p:nvPr/>
        </p:nvCxnSpPr>
        <p:spPr>
          <a:xfrm flipH="1" flipV="1">
            <a:off x="1504950" y="3652677"/>
            <a:ext cx="754106" cy="123718"/>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88B797C3-0D8F-661C-0734-1B863C845712}"/>
              </a:ext>
            </a:extLst>
          </p:cNvPr>
          <p:cNvSpPr txBox="1"/>
          <p:nvPr/>
        </p:nvSpPr>
        <p:spPr>
          <a:xfrm>
            <a:off x="265378" y="3509822"/>
            <a:ext cx="1261884" cy="276999"/>
          </a:xfrm>
          <a:prstGeom prst="rect">
            <a:avLst/>
          </a:prstGeom>
          <a:noFill/>
        </p:spPr>
        <p:txBody>
          <a:bodyPr wrap="none" rtlCol="0">
            <a:spAutoFit/>
          </a:bodyPr>
          <a:lstStyle/>
          <a:p>
            <a:r>
              <a:rPr kumimoji="1" lang="ja-JP" altLang="en-US" sz="1200" dirty="0"/>
              <a:t>衝撃吸収用バネ</a:t>
            </a:r>
          </a:p>
        </p:txBody>
      </p:sp>
      <p:sp>
        <p:nvSpPr>
          <p:cNvPr id="16" name="テキスト ボックス 15">
            <a:extLst>
              <a:ext uri="{FF2B5EF4-FFF2-40B4-BE49-F238E27FC236}">
                <a16:creationId xmlns:a16="http://schemas.microsoft.com/office/drawing/2014/main" id="{D84E4137-06E7-89B9-784F-0E931BD94F40}"/>
              </a:ext>
            </a:extLst>
          </p:cNvPr>
          <p:cNvSpPr txBox="1"/>
          <p:nvPr/>
        </p:nvSpPr>
        <p:spPr>
          <a:xfrm>
            <a:off x="2382573" y="4524590"/>
            <a:ext cx="2031325" cy="276999"/>
          </a:xfrm>
          <a:prstGeom prst="rect">
            <a:avLst/>
          </a:prstGeom>
          <a:noFill/>
        </p:spPr>
        <p:txBody>
          <a:bodyPr wrap="none" rtlCol="0">
            <a:spAutoFit/>
          </a:bodyPr>
          <a:lstStyle/>
          <a:p>
            <a:r>
              <a:rPr kumimoji="1" lang="ja-JP" altLang="en-US" sz="1200" dirty="0"/>
              <a:t>図　着地時の衝撃吸収機構</a:t>
            </a:r>
          </a:p>
        </p:txBody>
      </p:sp>
      <p:sp>
        <p:nvSpPr>
          <p:cNvPr id="17" name="テキスト ボックス 16">
            <a:extLst>
              <a:ext uri="{FF2B5EF4-FFF2-40B4-BE49-F238E27FC236}">
                <a16:creationId xmlns:a16="http://schemas.microsoft.com/office/drawing/2014/main" id="{54940E7E-D31A-F03A-6480-40C6551C4003}"/>
              </a:ext>
            </a:extLst>
          </p:cNvPr>
          <p:cNvSpPr txBox="1"/>
          <p:nvPr/>
        </p:nvSpPr>
        <p:spPr>
          <a:xfrm>
            <a:off x="104241" y="4953000"/>
            <a:ext cx="6649517" cy="954107"/>
          </a:xfrm>
          <a:prstGeom prst="rect">
            <a:avLst/>
          </a:prstGeom>
          <a:noFill/>
        </p:spPr>
        <p:txBody>
          <a:bodyPr wrap="square" rtlCol="0">
            <a:spAutoFit/>
          </a:bodyPr>
          <a:lstStyle/>
          <a:p>
            <a:r>
              <a:rPr kumimoji="1" lang="ja-JP" altLang="en-US" dirty="0">
                <a:latin typeface="+mj-lt"/>
              </a:rPr>
              <a:t>〇投石機構</a:t>
            </a:r>
            <a:endParaRPr kumimoji="1" lang="en-US" altLang="ja-JP" dirty="0">
              <a:latin typeface="+mj-lt"/>
            </a:endParaRPr>
          </a:p>
          <a:p>
            <a:r>
              <a:rPr kumimoji="1" lang="ja-JP" altLang="en-US" sz="1400" dirty="0">
                <a:latin typeface="游明朝" panose="02020400000000000000" pitchFamily="18" charset="-128"/>
                <a:ea typeface="游明朝" panose="02020400000000000000" pitchFamily="18" charset="-128"/>
              </a:rPr>
              <a:t>　フライホイールとクラッチを用い</a:t>
            </a:r>
            <a:r>
              <a:rPr kumimoji="1" lang="en-US" altLang="ja-JP" sz="1400" dirty="0">
                <a:latin typeface="游明朝" panose="02020400000000000000" pitchFamily="18" charset="-128"/>
                <a:ea typeface="游明朝" panose="02020400000000000000" pitchFamily="18" charset="-128"/>
              </a:rPr>
              <a:t>,</a:t>
            </a:r>
            <a:r>
              <a:rPr kumimoji="1" lang="ja-JP" altLang="en-US" sz="1400" dirty="0">
                <a:latin typeface="游明朝" panose="02020400000000000000" pitchFamily="18" charset="-128"/>
                <a:ea typeface="游明朝" panose="02020400000000000000" pitchFamily="18" charset="-128"/>
              </a:rPr>
              <a:t>モーターの回転からモーメントを増幅させてオブジェクトを高速でエリア</a:t>
            </a:r>
            <a:r>
              <a:rPr kumimoji="1" lang="en-US" altLang="ja-JP" sz="1400" dirty="0">
                <a:latin typeface="游明朝" panose="02020400000000000000" pitchFamily="18" charset="-128"/>
                <a:ea typeface="游明朝" panose="02020400000000000000" pitchFamily="18" charset="-128"/>
              </a:rPr>
              <a:t>A</a:t>
            </a:r>
            <a:r>
              <a:rPr kumimoji="1" lang="ja-JP" altLang="en-US" sz="1400" dirty="0">
                <a:latin typeface="游明朝" panose="02020400000000000000" pitchFamily="18" charset="-128"/>
                <a:ea typeface="游明朝" panose="02020400000000000000" pitchFamily="18" charset="-128"/>
              </a:rPr>
              <a:t>へ投げる</a:t>
            </a:r>
            <a:r>
              <a:rPr kumimoji="1" lang="en-US" altLang="ja-JP" sz="1400" dirty="0">
                <a:latin typeface="+mj-lt"/>
                <a:ea typeface="游明朝" panose="02020400000000000000" pitchFamily="18" charset="-128"/>
              </a:rPr>
              <a:t>.</a:t>
            </a:r>
            <a:r>
              <a:rPr kumimoji="1" lang="ja-JP" altLang="en-US" sz="1400" dirty="0">
                <a:latin typeface="+mj-lt"/>
                <a:ea typeface="游明朝" panose="02020400000000000000" pitchFamily="18" charset="-128"/>
              </a:rPr>
              <a:t>投射角度にダンパーを設置し</a:t>
            </a:r>
            <a:r>
              <a:rPr kumimoji="1" lang="en-US" altLang="ja-JP" sz="1400" dirty="0">
                <a:latin typeface="+mj-lt"/>
                <a:ea typeface="游明朝" panose="02020400000000000000" pitchFamily="18" charset="-128"/>
              </a:rPr>
              <a:t>,</a:t>
            </a:r>
            <a:r>
              <a:rPr kumimoji="1" lang="ja-JP" altLang="en-US" sz="1400" dirty="0">
                <a:latin typeface="+mj-lt"/>
                <a:ea typeface="游明朝" panose="02020400000000000000" pitchFamily="18" charset="-128"/>
              </a:rPr>
              <a:t>衝撃を吸収する</a:t>
            </a:r>
            <a:r>
              <a:rPr kumimoji="1" lang="en-US" altLang="ja-JP" sz="1400" dirty="0">
                <a:latin typeface="+mj-lt"/>
                <a:ea typeface="游明朝" panose="02020400000000000000" pitchFamily="18" charset="-128"/>
              </a:rPr>
              <a:t>.</a:t>
            </a:r>
          </a:p>
        </p:txBody>
      </p:sp>
      <p:pic>
        <p:nvPicPr>
          <p:cNvPr id="19" name="図 18" descr="テーブル, 座る, コンピュータ, 木製 が含まれている画像&#10;&#10;自動的に生成された説明">
            <a:extLst>
              <a:ext uri="{FF2B5EF4-FFF2-40B4-BE49-F238E27FC236}">
                <a16:creationId xmlns:a16="http://schemas.microsoft.com/office/drawing/2014/main" id="{4F5A39B0-0206-0C62-349A-85E52F521D96}"/>
              </a:ext>
            </a:extLst>
          </p:cNvPr>
          <p:cNvPicPr>
            <a:picLocks noChangeAspect="1"/>
          </p:cNvPicPr>
          <p:nvPr/>
        </p:nvPicPr>
        <p:blipFill>
          <a:blip r:embed="rId4"/>
          <a:stretch>
            <a:fillRect/>
          </a:stretch>
        </p:blipFill>
        <p:spPr>
          <a:xfrm>
            <a:off x="1459350" y="5907107"/>
            <a:ext cx="2113746" cy="2241916"/>
          </a:xfrm>
          <a:prstGeom prst="rect">
            <a:avLst/>
          </a:prstGeom>
        </p:spPr>
      </p:pic>
      <p:sp>
        <p:nvSpPr>
          <p:cNvPr id="20" name="楕円 19">
            <a:extLst>
              <a:ext uri="{FF2B5EF4-FFF2-40B4-BE49-F238E27FC236}">
                <a16:creationId xmlns:a16="http://schemas.microsoft.com/office/drawing/2014/main" id="{955D0966-8409-4174-A402-F43E78B20600}"/>
              </a:ext>
            </a:extLst>
          </p:cNvPr>
          <p:cNvSpPr/>
          <p:nvPr/>
        </p:nvSpPr>
        <p:spPr>
          <a:xfrm>
            <a:off x="1646089" y="6774583"/>
            <a:ext cx="627661" cy="627661"/>
          </a:xfrm>
          <a:prstGeom prst="ellipse">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116B1AC-A9E1-C1A2-5F65-7C4C2FCB1095}"/>
              </a:ext>
            </a:extLst>
          </p:cNvPr>
          <p:cNvSpPr/>
          <p:nvPr/>
        </p:nvSpPr>
        <p:spPr>
          <a:xfrm>
            <a:off x="2125892" y="5978194"/>
            <a:ext cx="484410" cy="2042821"/>
          </a:xfrm>
          <a:prstGeom prst="ellipse">
            <a:avLst/>
          </a:prstGeom>
          <a:noFill/>
          <a:ln w="38100">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2" name="直線コネクタ 21">
            <a:extLst>
              <a:ext uri="{FF2B5EF4-FFF2-40B4-BE49-F238E27FC236}">
                <a16:creationId xmlns:a16="http://schemas.microsoft.com/office/drawing/2014/main" id="{AF1E4DE6-A031-4F61-6CEC-4674C76D7EC0}"/>
              </a:ext>
            </a:extLst>
          </p:cNvPr>
          <p:cNvCxnSpPr>
            <a:cxnSpLocks/>
          </p:cNvCxnSpPr>
          <p:nvPr/>
        </p:nvCxnSpPr>
        <p:spPr>
          <a:xfrm flipH="1" flipV="1">
            <a:off x="952841" y="6880361"/>
            <a:ext cx="641873" cy="192925"/>
          </a:xfrm>
          <a:prstGeom prst="line">
            <a:avLst/>
          </a:prstGeom>
          <a:ln w="381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CCAD6F86-A885-1609-A458-EF48B8B6D181}"/>
              </a:ext>
            </a:extLst>
          </p:cNvPr>
          <p:cNvCxnSpPr>
            <a:cxnSpLocks/>
          </p:cNvCxnSpPr>
          <p:nvPr/>
        </p:nvCxnSpPr>
        <p:spPr>
          <a:xfrm flipH="1" flipV="1">
            <a:off x="1312818" y="6186092"/>
            <a:ext cx="710324" cy="130342"/>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E28CB010-FFE5-1439-5589-2C338AA5AB95}"/>
              </a:ext>
            </a:extLst>
          </p:cNvPr>
          <p:cNvSpPr txBox="1"/>
          <p:nvPr/>
        </p:nvSpPr>
        <p:spPr>
          <a:xfrm>
            <a:off x="94716" y="6052087"/>
            <a:ext cx="1261884" cy="276999"/>
          </a:xfrm>
          <a:prstGeom prst="rect">
            <a:avLst/>
          </a:prstGeom>
          <a:noFill/>
        </p:spPr>
        <p:txBody>
          <a:bodyPr wrap="none" rtlCol="0">
            <a:spAutoFit/>
          </a:bodyPr>
          <a:lstStyle/>
          <a:p>
            <a:r>
              <a:rPr kumimoji="1" lang="ja-JP" altLang="en-US" sz="1200" dirty="0"/>
              <a:t>フライホイール</a:t>
            </a:r>
          </a:p>
        </p:txBody>
      </p:sp>
      <p:sp>
        <p:nvSpPr>
          <p:cNvPr id="29" name="テキスト ボックス 28">
            <a:extLst>
              <a:ext uri="{FF2B5EF4-FFF2-40B4-BE49-F238E27FC236}">
                <a16:creationId xmlns:a16="http://schemas.microsoft.com/office/drawing/2014/main" id="{7225A0F4-2AD9-3DA5-4EF1-5F4EDF53CFB4}"/>
              </a:ext>
            </a:extLst>
          </p:cNvPr>
          <p:cNvSpPr txBox="1"/>
          <p:nvPr/>
        </p:nvSpPr>
        <p:spPr>
          <a:xfrm>
            <a:off x="216179" y="6728455"/>
            <a:ext cx="800219" cy="276999"/>
          </a:xfrm>
          <a:prstGeom prst="rect">
            <a:avLst/>
          </a:prstGeom>
          <a:noFill/>
        </p:spPr>
        <p:txBody>
          <a:bodyPr wrap="none" rtlCol="0">
            <a:spAutoFit/>
          </a:bodyPr>
          <a:lstStyle/>
          <a:p>
            <a:r>
              <a:rPr kumimoji="1" lang="ja-JP" altLang="en-US" sz="1200" dirty="0"/>
              <a:t>クラッチ</a:t>
            </a:r>
          </a:p>
        </p:txBody>
      </p:sp>
      <p:pic>
        <p:nvPicPr>
          <p:cNvPr id="31" name="図 30">
            <a:extLst>
              <a:ext uri="{FF2B5EF4-FFF2-40B4-BE49-F238E27FC236}">
                <a16:creationId xmlns:a16="http://schemas.microsoft.com/office/drawing/2014/main" id="{62B5F1A2-F329-725D-EECD-C2F93BF732AC}"/>
              </a:ext>
            </a:extLst>
          </p:cNvPr>
          <p:cNvPicPr>
            <a:picLocks noChangeAspect="1"/>
          </p:cNvPicPr>
          <p:nvPr/>
        </p:nvPicPr>
        <p:blipFill>
          <a:blip r:embed="rId5"/>
          <a:stretch>
            <a:fillRect/>
          </a:stretch>
        </p:blipFill>
        <p:spPr>
          <a:xfrm>
            <a:off x="4192392" y="5903459"/>
            <a:ext cx="1894083" cy="1347374"/>
          </a:xfrm>
          <a:prstGeom prst="rect">
            <a:avLst/>
          </a:prstGeom>
        </p:spPr>
      </p:pic>
      <p:sp>
        <p:nvSpPr>
          <p:cNvPr id="32" name="テキスト ボックス 31">
            <a:extLst>
              <a:ext uri="{FF2B5EF4-FFF2-40B4-BE49-F238E27FC236}">
                <a16:creationId xmlns:a16="http://schemas.microsoft.com/office/drawing/2014/main" id="{218EE811-927B-E3FD-7D19-EDFB1A9AA837}"/>
              </a:ext>
            </a:extLst>
          </p:cNvPr>
          <p:cNvSpPr txBox="1"/>
          <p:nvPr/>
        </p:nvSpPr>
        <p:spPr>
          <a:xfrm>
            <a:off x="1979360" y="8277098"/>
            <a:ext cx="1261884" cy="307777"/>
          </a:xfrm>
          <a:prstGeom prst="rect">
            <a:avLst/>
          </a:prstGeom>
          <a:noFill/>
        </p:spPr>
        <p:txBody>
          <a:bodyPr wrap="none" rtlCol="0">
            <a:spAutoFit/>
          </a:bodyPr>
          <a:lstStyle/>
          <a:p>
            <a:r>
              <a:rPr kumimoji="1" lang="ja-JP" altLang="en-US" dirty="0"/>
              <a:t>図　動力部分</a:t>
            </a:r>
          </a:p>
        </p:txBody>
      </p:sp>
      <p:sp>
        <p:nvSpPr>
          <p:cNvPr id="33" name="テキスト ボックス 32">
            <a:extLst>
              <a:ext uri="{FF2B5EF4-FFF2-40B4-BE49-F238E27FC236}">
                <a16:creationId xmlns:a16="http://schemas.microsoft.com/office/drawing/2014/main" id="{321ABC0F-D4AD-77AE-677A-C73011412723}"/>
              </a:ext>
            </a:extLst>
          </p:cNvPr>
          <p:cNvSpPr txBox="1"/>
          <p:nvPr/>
        </p:nvSpPr>
        <p:spPr>
          <a:xfrm>
            <a:off x="3880114" y="7404557"/>
            <a:ext cx="2518638" cy="307777"/>
          </a:xfrm>
          <a:prstGeom prst="rect">
            <a:avLst/>
          </a:prstGeom>
          <a:noFill/>
        </p:spPr>
        <p:txBody>
          <a:bodyPr wrap="none" rtlCol="0">
            <a:spAutoFit/>
          </a:bodyPr>
          <a:lstStyle/>
          <a:p>
            <a:r>
              <a:rPr kumimoji="1" lang="ja-JP" altLang="en-US" dirty="0"/>
              <a:t>図　オブジェクト保持アーム</a:t>
            </a:r>
          </a:p>
        </p:txBody>
      </p:sp>
      <p:sp>
        <p:nvSpPr>
          <p:cNvPr id="7" name="正方形/長方形 6">
            <a:extLst>
              <a:ext uri="{FF2B5EF4-FFF2-40B4-BE49-F238E27FC236}">
                <a16:creationId xmlns:a16="http://schemas.microsoft.com/office/drawing/2014/main" id="{B4D56AD3-33F4-FE13-B669-FD0FF49D36CF}"/>
              </a:ext>
            </a:extLst>
          </p:cNvPr>
          <p:cNvSpPr/>
          <p:nvPr/>
        </p:nvSpPr>
        <p:spPr>
          <a:xfrm>
            <a:off x="73479" y="1633385"/>
            <a:ext cx="6649517" cy="7348055"/>
          </a:xfrm>
          <a:prstGeom prst="rect">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FFDF62E8-41A7-DBD7-9974-01AE0E46DA78}"/>
              </a:ext>
            </a:extLst>
          </p:cNvPr>
          <p:cNvSpPr txBox="1"/>
          <p:nvPr/>
        </p:nvSpPr>
        <p:spPr>
          <a:xfrm>
            <a:off x="5566369" y="418489"/>
            <a:ext cx="2313253" cy="1323439"/>
          </a:xfrm>
          <a:prstGeom prst="rect">
            <a:avLst/>
          </a:prstGeom>
          <a:noFill/>
        </p:spPr>
        <p:txBody>
          <a:bodyPr wrap="square" rtlCol="0">
            <a:spAutoFit/>
          </a:bodyPr>
          <a:lstStyle/>
          <a:p>
            <a:r>
              <a:rPr kumimoji="1" lang="ja-JP" altLang="en-US" sz="8000" b="1" dirty="0">
                <a:ln w="19050">
                  <a:solidFill>
                    <a:schemeClr val="tx1"/>
                  </a:solidFill>
                </a:ln>
                <a:solidFill>
                  <a:srgbClr val="FF0000"/>
                </a:solidFill>
                <a:latin typeface="游ゴシック" panose="020B0400000000000000" pitchFamily="50" charset="-128"/>
                <a:ea typeface="游ゴシック" panose="020B0400000000000000" pitchFamily="50" charset="-128"/>
              </a:rPr>
              <a:t>変</a:t>
            </a:r>
          </a:p>
        </p:txBody>
      </p:sp>
    </p:spTree>
    <p:extLst>
      <p:ext uri="{BB962C8B-B14F-4D97-AF65-F5344CB8AC3E}">
        <p14:creationId xmlns:p14="http://schemas.microsoft.com/office/powerpoint/2010/main" val="2077755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4" name="Google Shape;125;p5">
            <a:extLst>
              <a:ext uri="{FF2B5EF4-FFF2-40B4-BE49-F238E27FC236}">
                <a16:creationId xmlns:a16="http://schemas.microsoft.com/office/drawing/2014/main" id="{93B2A583-F6F6-4B0C-1324-927E56499574}"/>
              </a:ext>
            </a:extLst>
          </p:cNvPr>
          <p:cNvSpPr txBox="1">
            <a:spLocks/>
          </p:cNvSpPr>
          <p:nvPr/>
        </p:nvSpPr>
        <p:spPr>
          <a:xfrm>
            <a:off x="0" y="0"/>
            <a:ext cx="5006878"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800" dirty="0">
                <a:latin typeface="BIZ UDPゴシック" panose="020B0400000000000000" pitchFamily="50" charset="-128"/>
                <a:ea typeface="BIZ UDPゴシック" panose="020B0400000000000000" pitchFamily="50" charset="-128"/>
              </a:rPr>
              <a:t>（６）　戦略　</a:t>
            </a:r>
          </a:p>
        </p:txBody>
      </p:sp>
      <p:sp>
        <p:nvSpPr>
          <p:cNvPr id="5" name="正方形/長方形 4">
            <a:extLst>
              <a:ext uri="{FF2B5EF4-FFF2-40B4-BE49-F238E27FC236}">
                <a16:creationId xmlns:a16="http://schemas.microsoft.com/office/drawing/2014/main" id="{BC849580-F70F-3410-8BAD-2E108E49C7F6}"/>
              </a:ext>
            </a:extLst>
          </p:cNvPr>
          <p:cNvSpPr/>
          <p:nvPr/>
        </p:nvSpPr>
        <p:spPr>
          <a:xfrm>
            <a:off x="73480" y="580881"/>
            <a:ext cx="6649517" cy="482922"/>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◆試合開始後の流れや、作戦等を記入してください。</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◆最終版の提出までに記入してください</a:t>
            </a:r>
            <a:endPar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endParaRPr>
          </a:p>
        </p:txBody>
      </p:sp>
      <p:sp>
        <p:nvSpPr>
          <p:cNvPr id="2" name="スライド番号プレースホルダー 1"/>
          <p:cNvSpPr>
            <a:spLocks noGrp="1"/>
          </p:cNvSpPr>
          <p:nvPr>
            <p:ph type="sldNum" idx="12"/>
          </p:nvPr>
        </p:nvSpPr>
        <p:spPr>
          <a:xfrm>
            <a:off x="5314950" y="9447630"/>
            <a:ext cx="1543050" cy="527403"/>
          </a:xfrm>
        </p:spPr>
        <p:txBody>
          <a:bodyPr/>
          <a:lstStyle/>
          <a:p>
            <a:fld id="{00000000-1234-1234-1234-123412341234}" type="slidenum">
              <a:rPr lang="en-US" altLang="ja-JP" sz="1400" smtClean="0"/>
              <a:pPr/>
              <a:t>14</a:t>
            </a:fld>
            <a:endParaRPr lang="ja-JP" altLang="en-US" sz="1400" dirty="0"/>
          </a:p>
        </p:txBody>
      </p:sp>
      <p:grpSp>
        <p:nvGrpSpPr>
          <p:cNvPr id="46" name="グループ化 45">
            <a:extLst>
              <a:ext uri="{FF2B5EF4-FFF2-40B4-BE49-F238E27FC236}">
                <a16:creationId xmlns:a16="http://schemas.microsoft.com/office/drawing/2014/main" id="{077198C9-7B6B-5E74-3224-D29898AE00B7}"/>
              </a:ext>
            </a:extLst>
          </p:cNvPr>
          <p:cNvGrpSpPr/>
          <p:nvPr/>
        </p:nvGrpSpPr>
        <p:grpSpPr>
          <a:xfrm>
            <a:off x="1316841" y="1161762"/>
            <a:ext cx="4224318" cy="4485372"/>
            <a:chOff x="1316841" y="1161762"/>
            <a:chExt cx="4224318" cy="4485372"/>
          </a:xfrm>
        </p:grpSpPr>
        <p:grpSp>
          <p:nvGrpSpPr>
            <p:cNvPr id="24" name="グループ化 23">
              <a:extLst>
                <a:ext uri="{FF2B5EF4-FFF2-40B4-BE49-F238E27FC236}">
                  <a16:creationId xmlns:a16="http://schemas.microsoft.com/office/drawing/2014/main" id="{5C9FAF2E-45CF-A158-5557-110A9FFA174C}"/>
                </a:ext>
              </a:extLst>
            </p:cNvPr>
            <p:cNvGrpSpPr/>
            <p:nvPr/>
          </p:nvGrpSpPr>
          <p:grpSpPr>
            <a:xfrm>
              <a:off x="1316841" y="1161762"/>
              <a:ext cx="4224318" cy="4485372"/>
              <a:chOff x="1286079" y="2011680"/>
              <a:chExt cx="4224318" cy="4485372"/>
            </a:xfrm>
          </p:grpSpPr>
          <p:pic>
            <p:nvPicPr>
              <p:cNvPr id="6" name="図 5" descr="ダイアグラム&#10;&#10;自動的に生成された説明">
                <a:extLst>
                  <a:ext uri="{FF2B5EF4-FFF2-40B4-BE49-F238E27FC236}">
                    <a16:creationId xmlns:a16="http://schemas.microsoft.com/office/drawing/2014/main" id="{0CBDCE44-D569-FD1B-95AB-87E84DA85C3B}"/>
                  </a:ext>
                </a:extLst>
              </p:cNvPr>
              <p:cNvPicPr>
                <a:picLocks noChangeAspect="1"/>
              </p:cNvPicPr>
              <p:nvPr/>
            </p:nvPicPr>
            <p:blipFill rotWithShape="1">
              <a:blip r:embed="rId3"/>
              <a:srcRect l="5333" t="8188" r="44702" b="16759"/>
              <a:stretch/>
            </p:blipFill>
            <p:spPr>
              <a:xfrm>
                <a:off x="1286079" y="2011680"/>
                <a:ext cx="4224318" cy="4485372"/>
              </a:xfrm>
              <a:prstGeom prst="rect">
                <a:avLst/>
              </a:prstGeom>
            </p:spPr>
          </p:pic>
          <p:sp>
            <p:nvSpPr>
              <p:cNvPr id="3" name="正方形/長方形 2">
                <a:extLst>
                  <a:ext uri="{FF2B5EF4-FFF2-40B4-BE49-F238E27FC236}">
                    <a16:creationId xmlns:a16="http://schemas.microsoft.com/office/drawing/2014/main" id="{9A360C00-22D2-62C9-C5E4-88347B68BB9A}"/>
                  </a:ext>
                </a:extLst>
              </p:cNvPr>
              <p:cNvSpPr>
                <a:spLocks noChangeAspect="1"/>
              </p:cNvSpPr>
              <p:nvPr/>
            </p:nvSpPr>
            <p:spPr>
              <a:xfrm>
                <a:off x="1635760" y="2397760"/>
                <a:ext cx="419100" cy="419100"/>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R1</a:t>
                </a:r>
                <a:endParaRPr kumimoji="1" lang="ja-JP" altLang="en-US" dirty="0"/>
              </a:p>
            </p:txBody>
          </p:sp>
          <p:sp>
            <p:nvSpPr>
              <p:cNvPr id="11" name="正方形/長方形 10">
                <a:extLst>
                  <a:ext uri="{FF2B5EF4-FFF2-40B4-BE49-F238E27FC236}">
                    <a16:creationId xmlns:a16="http://schemas.microsoft.com/office/drawing/2014/main" id="{8B036199-624E-70A6-B635-BA61CDFF4FBC}"/>
                  </a:ext>
                </a:extLst>
              </p:cNvPr>
              <p:cNvSpPr>
                <a:spLocks noChangeAspect="1"/>
              </p:cNvSpPr>
              <p:nvPr/>
            </p:nvSpPr>
            <p:spPr>
              <a:xfrm>
                <a:off x="2233930" y="2910249"/>
                <a:ext cx="419100" cy="419100"/>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R1</a:t>
                </a:r>
                <a:endParaRPr kumimoji="1" lang="ja-JP" altLang="en-US" dirty="0"/>
              </a:p>
            </p:txBody>
          </p:sp>
          <p:cxnSp>
            <p:nvCxnSpPr>
              <p:cNvPr id="8" name="直線矢印コネクタ 7">
                <a:extLst>
                  <a:ext uri="{FF2B5EF4-FFF2-40B4-BE49-F238E27FC236}">
                    <a16:creationId xmlns:a16="http://schemas.microsoft.com/office/drawing/2014/main" id="{7547E4D8-9E38-2843-684E-26D07EF497CF}"/>
                  </a:ext>
                </a:extLst>
              </p:cNvPr>
              <p:cNvCxnSpPr>
                <a:cxnSpLocks/>
              </p:cNvCxnSpPr>
              <p:nvPr/>
            </p:nvCxnSpPr>
            <p:spPr>
              <a:xfrm>
                <a:off x="1977880" y="2758726"/>
                <a:ext cx="313200" cy="24430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テキスト ボックス 13">
                <a:extLst>
                  <a:ext uri="{FF2B5EF4-FFF2-40B4-BE49-F238E27FC236}">
                    <a16:creationId xmlns:a16="http://schemas.microsoft.com/office/drawing/2014/main" id="{F0329814-4260-D716-D8A2-4A69F6FD5363}"/>
                  </a:ext>
                </a:extLst>
              </p:cNvPr>
              <p:cNvSpPr txBox="1"/>
              <p:nvPr/>
            </p:nvSpPr>
            <p:spPr>
              <a:xfrm>
                <a:off x="2046401" y="2564711"/>
                <a:ext cx="399468" cy="307777"/>
              </a:xfrm>
              <a:prstGeom prst="rect">
                <a:avLst/>
              </a:prstGeom>
              <a:noFill/>
            </p:spPr>
            <p:txBody>
              <a:bodyPr wrap="none" rtlCol="0">
                <a:spAutoFit/>
              </a:bodyPr>
              <a:lstStyle/>
              <a:p>
                <a:r>
                  <a:rPr kumimoji="1" lang="ja-JP" altLang="en-US" dirty="0"/>
                  <a:t>①</a:t>
                </a:r>
              </a:p>
            </p:txBody>
          </p:sp>
          <p:cxnSp>
            <p:nvCxnSpPr>
              <p:cNvPr id="15" name="直線矢印コネクタ 14">
                <a:extLst>
                  <a:ext uri="{FF2B5EF4-FFF2-40B4-BE49-F238E27FC236}">
                    <a16:creationId xmlns:a16="http://schemas.microsoft.com/office/drawing/2014/main" id="{79689BDB-6DD7-7EDD-8F8D-092CF9A77690}"/>
                  </a:ext>
                </a:extLst>
              </p:cNvPr>
              <p:cNvCxnSpPr>
                <a:cxnSpLocks/>
              </p:cNvCxnSpPr>
              <p:nvPr/>
            </p:nvCxnSpPr>
            <p:spPr>
              <a:xfrm>
                <a:off x="2443480" y="3239636"/>
                <a:ext cx="0" cy="171336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テキスト ボックス 17">
                <a:extLst>
                  <a:ext uri="{FF2B5EF4-FFF2-40B4-BE49-F238E27FC236}">
                    <a16:creationId xmlns:a16="http://schemas.microsoft.com/office/drawing/2014/main" id="{9D67B717-3ED0-6295-C7EC-E850DAB55214}"/>
                  </a:ext>
                </a:extLst>
              </p:cNvPr>
              <p:cNvSpPr txBox="1"/>
              <p:nvPr/>
            </p:nvSpPr>
            <p:spPr>
              <a:xfrm>
                <a:off x="2443480" y="3490625"/>
                <a:ext cx="399468" cy="307777"/>
              </a:xfrm>
              <a:prstGeom prst="rect">
                <a:avLst/>
              </a:prstGeom>
              <a:noFill/>
            </p:spPr>
            <p:txBody>
              <a:bodyPr wrap="none" rtlCol="0">
                <a:spAutoFit/>
              </a:bodyPr>
              <a:lstStyle/>
              <a:p>
                <a:r>
                  <a:rPr kumimoji="1" lang="ja-JP" altLang="en-US" dirty="0"/>
                  <a:t>②</a:t>
                </a:r>
              </a:p>
            </p:txBody>
          </p:sp>
          <p:sp>
            <p:nvSpPr>
              <p:cNvPr id="21" name="正方形/長方形 20">
                <a:extLst>
                  <a:ext uri="{FF2B5EF4-FFF2-40B4-BE49-F238E27FC236}">
                    <a16:creationId xmlns:a16="http://schemas.microsoft.com/office/drawing/2014/main" id="{555429B7-6D97-FD89-7BF6-EAF46B4F7549}"/>
                  </a:ext>
                </a:extLst>
              </p:cNvPr>
              <p:cNvSpPr>
                <a:spLocks noChangeAspect="1"/>
              </p:cNvSpPr>
              <p:nvPr/>
            </p:nvSpPr>
            <p:spPr>
              <a:xfrm>
                <a:off x="1651635" y="2921098"/>
                <a:ext cx="419100" cy="419100"/>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R1</a:t>
                </a:r>
                <a:endParaRPr kumimoji="1" lang="ja-JP" altLang="en-US" dirty="0"/>
              </a:p>
            </p:txBody>
          </p:sp>
          <p:cxnSp>
            <p:nvCxnSpPr>
              <p:cNvPr id="20" name="直線矢印コネクタ 19">
                <a:extLst>
                  <a:ext uri="{FF2B5EF4-FFF2-40B4-BE49-F238E27FC236}">
                    <a16:creationId xmlns:a16="http://schemas.microsoft.com/office/drawing/2014/main" id="{ED238670-C1C4-5B29-EE03-05F6C8A2127C}"/>
                  </a:ext>
                </a:extLst>
              </p:cNvPr>
              <p:cNvCxnSpPr>
                <a:cxnSpLocks/>
              </p:cNvCxnSpPr>
              <p:nvPr/>
            </p:nvCxnSpPr>
            <p:spPr>
              <a:xfrm flipH="1">
                <a:off x="1987206" y="3119799"/>
                <a:ext cx="30387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E6C13D40-120B-B651-64A6-B3CEF7BE487B}"/>
                  </a:ext>
                </a:extLst>
              </p:cNvPr>
              <p:cNvSpPr txBox="1"/>
              <p:nvPr/>
            </p:nvSpPr>
            <p:spPr>
              <a:xfrm>
                <a:off x="1930056" y="3167020"/>
                <a:ext cx="399468" cy="307777"/>
              </a:xfrm>
              <a:prstGeom prst="rect">
                <a:avLst/>
              </a:prstGeom>
              <a:noFill/>
            </p:spPr>
            <p:txBody>
              <a:bodyPr wrap="none" rtlCol="0">
                <a:spAutoFit/>
              </a:bodyPr>
              <a:lstStyle/>
              <a:p>
                <a:r>
                  <a:rPr kumimoji="1" lang="ja-JP" altLang="en-US" dirty="0"/>
                  <a:t>③</a:t>
                </a:r>
              </a:p>
            </p:txBody>
          </p:sp>
          <p:cxnSp>
            <p:nvCxnSpPr>
              <p:cNvPr id="22" name="直線矢印コネクタ 21">
                <a:extLst>
                  <a:ext uri="{FF2B5EF4-FFF2-40B4-BE49-F238E27FC236}">
                    <a16:creationId xmlns:a16="http://schemas.microsoft.com/office/drawing/2014/main" id="{9EBF0A4C-ECB9-726B-C491-4F10CBC5270F}"/>
                  </a:ext>
                </a:extLst>
              </p:cNvPr>
              <p:cNvCxnSpPr>
                <a:cxnSpLocks/>
              </p:cNvCxnSpPr>
              <p:nvPr/>
            </p:nvCxnSpPr>
            <p:spPr>
              <a:xfrm>
                <a:off x="1861185" y="3211309"/>
                <a:ext cx="0" cy="10800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758F115E-BA19-9195-478D-669AC1665D46}"/>
                  </a:ext>
                </a:extLst>
              </p:cNvPr>
              <p:cNvSpPr txBox="1"/>
              <p:nvPr/>
            </p:nvSpPr>
            <p:spPr>
              <a:xfrm>
                <a:off x="1813899" y="3476520"/>
                <a:ext cx="399468" cy="307777"/>
              </a:xfrm>
              <a:prstGeom prst="rect">
                <a:avLst/>
              </a:prstGeom>
              <a:noFill/>
            </p:spPr>
            <p:txBody>
              <a:bodyPr wrap="none" rtlCol="0">
                <a:spAutoFit/>
              </a:bodyPr>
              <a:lstStyle/>
              <a:p>
                <a:r>
                  <a:rPr kumimoji="1" lang="ja-JP" altLang="en-US" dirty="0"/>
                  <a:t>④</a:t>
                </a:r>
              </a:p>
            </p:txBody>
          </p:sp>
        </p:grpSp>
        <p:sp>
          <p:nvSpPr>
            <p:cNvPr id="25" name="正方形/長方形 24">
              <a:extLst>
                <a:ext uri="{FF2B5EF4-FFF2-40B4-BE49-F238E27FC236}">
                  <a16:creationId xmlns:a16="http://schemas.microsoft.com/office/drawing/2014/main" id="{7FCFCB42-BEB3-6C40-0E80-5B5915E9EA49}"/>
                </a:ext>
              </a:extLst>
            </p:cNvPr>
            <p:cNvSpPr>
              <a:spLocks noChangeAspect="1"/>
            </p:cNvSpPr>
            <p:nvPr/>
          </p:nvSpPr>
          <p:spPr>
            <a:xfrm>
              <a:off x="4224020" y="4953000"/>
              <a:ext cx="180000" cy="18000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a:extLst>
                <a:ext uri="{FF2B5EF4-FFF2-40B4-BE49-F238E27FC236}">
                  <a16:creationId xmlns:a16="http://schemas.microsoft.com/office/drawing/2014/main" id="{D25304F1-BC65-7BFD-D0AE-0AE53BE56B41}"/>
                </a:ext>
              </a:extLst>
            </p:cNvPr>
            <p:cNvSpPr>
              <a:spLocks noChangeAspect="1"/>
            </p:cNvSpPr>
            <p:nvPr/>
          </p:nvSpPr>
          <p:spPr>
            <a:xfrm>
              <a:off x="4224020" y="4103082"/>
              <a:ext cx="180000" cy="18000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300" dirty="0"/>
            </a:p>
          </p:txBody>
        </p:sp>
        <p:cxnSp>
          <p:nvCxnSpPr>
            <p:cNvPr id="27" name="直線矢印コネクタ 26">
              <a:extLst>
                <a:ext uri="{FF2B5EF4-FFF2-40B4-BE49-F238E27FC236}">
                  <a16:creationId xmlns:a16="http://schemas.microsoft.com/office/drawing/2014/main" id="{803C8499-ABF3-D5B9-25F5-04B965EE80A0}"/>
                </a:ext>
              </a:extLst>
            </p:cNvPr>
            <p:cNvCxnSpPr>
              <a:cxnSpLocks/>
            </p:cNvCxnSpPr>
            <p:nvPr/>
          </p:nvCxnSpPr>
          <p:spPr>
            <a:xfrm>
              <a:off x="4319382" y="4228678"/>
              <a:ext cx="0" cy="7560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正方形/長方形 27">
              <a:extLst>
                <a:ext uri="{FF2B5EF4-FFF2-40B4-BE49-F238E27FC236}">
                  <a16:creationId xmlns:a16="http://schemas.microsoft.com/office/drawing/2014/main" id="{C3D2109B-34FA-8839-72E8-F56EAA5BA011}"/>
                </a:ext>
              </a:extLst>
            </p:cNvPr>
            <p:cNvSpPr>
              <a:spLocks noChangeAspect="1"/>
            </p:cNvSpPr>
            <p:nvPr/>
          </p:nvSpPr>
          <p:spPr>
            <a:xfrm>
              <a:off x="4826878" y="3441391"/>
              <a:ext cx="270000" cy="27000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正方形/長方形 37">
              <a:extLst>
                <a:ext uri="{FF2B5EF4-FFF2-40B4-BE49-F238E27FC236}">
                  <a16:creationId xmlns:a16="http://schemas.microsoft.com/office/drawing/2014/main" id="{06D2A7E8-7132-AC8F-86C0-174D6541147D}"/>
                </a:ext>
              </a:extLst>
            </p:cNvPr>
            <p:cNvSpPr>
              <a:spLocks noChangeAspect="1"/>
            </p:cNvSpPr>
            <p:nvPr/>
          </p:nvSpPr>
          <p:spPr>
            <a:xfrm>
              <a:off x="4826878" y="4849678"/>
              <a:ext cx="270000" cy="27000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5" name="直線矢印コネクタ 34">
              <a:extLst>
                <a:ext uri="{FF2B5EF4-FFF2-40B4-BE49-F238E27FC236}">
                  <a16:creationId xmlns:a16="http://schemas.microsoft.com/office/drawing/2014/main" id="{29C695B5-5151-9EAD-6051-3E45C40DB4C6}"/>
                </a:ext>
              </a:extLst>
            </p:cNvPr>
            <p:cNvCxnSpPr>
              <a:cxnSpLocks/>
            </p:cNvCxnSpPr>
            <p:nvPr/>
          </p:nvCxnSpPr>
          <p:spPr>
            <a:xfrm>
              <a:off x="4961878" y="3673291"/>
              <a:ext cx="0" cy="12390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線矢印コネクタ 38">
              <a:extLst>
                <a:ext uri="{FF2B5EF4-FFF2-40B4-BE49-F238E27FC236}">
                  <a16:creationId xmlns:a16="http://schemas.microsoft.com/office/drawing/2014/main" id="{43CB6822-5A6D-BBB5-4115-5E72FF862AE1}"/>
                </a:ext>
              </a:extLst>
            </p:cNvPr>
            <p:cNvCxnSpPr>
              <a:cxnSpLocks/>
            </p:cNvCxnSpPr>
            <p:nvPr/>
          </p:nvCxnSpPr>
          <p:spPr>
            <a:xfrm flipV="1">
              <a:off x="4370182" y="4984678"/>
              <a:ext cx="417718" cy="5832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a:extLst>
                <a:ext uri="{FF2B5EF4-FFF2-40B4-BE49-F238E27FC236}">
                  <a16:creationId xmlns:a16="http://schemas.microsoft.com/office/drawing/2014/main" id="{8C0C92EB-5B20-47C5-2150-573D972DC0A7}"/>
                </a:ext>
              </a:extLst>
            </p:cNvPr>
            <p:cNvCxnSpPr>
              <a:cxnSpLocks/>
            </p:cNvCxnSpPr>
            <p:nvPr/>
          </p:nvCxnSpPr>
          <p:spPr>
            <a:xfrm rot="10800000">
              <a:off x="4903256" y="2433000"/>
              <a:ext cx="0" cy="25200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テキスト ボックス 41">
              <a:extLst>
                <a:ext uri="{FF2B5EF4-FFF2-40B4-BE49-F238E27FC236}">
                  <a16:creationId xmlns:a16="http://schemas.microsoft.com/office/drawing/2014/main" id="{F945046E-8CC6-A91A-E6CB-3D8D1060A3B4}"/>
                </a:ext>
              </a:extLst>
            </p:cNvPr>
            <p:cNvSpPr txBox="1"/>
            <p:nvPr/>
          </p:nvSpPr>
          <p:spPr>
            <a:xfrm>
              <a:off x="4011054" y="4381041"/>
              <a:ext cx="364202" cy="307777"/>
            </a:xfrm>
            <a:prstGeom prst="rect">
              <a:avLst/>
            </a:prstGeom>
            <a:noFill/>
          </p:spPr>
          <p:txBody>
            <a:bodyPr wrap="none" rtlCol="0">
              <a:spAutoFit/>
            </a:bodyPr>
            <a:lstStyle/>
            <a:p>
              <a:r>
                <a:rPr kumimoji="1" lang="en-US" altLang="ja-JP" dirty="0"/>
                <a:t>Ⅰ</a:t>
              </a:r>
              <a:endParaRPr kumimoji="1" lang="ja-JP" altLang="en-US" dirty="0"/>
            </a:p>
          </p:txBody>
        </p:sp>
        <p:sp>
          <p:nvSpPr>
            <p:cNvPr id="43" name="テキスト ボックス 42">
              <a:extLst>
                <a:ext uri="{FF2B5EF4-FFF2-40B4-BE49-F238E27FC236}">
                  <a16:creationId xmlns:a16="http://schemas.microsoft.com/office/drawing/2014/main" id="{98ECB06B-DFD5-4E2D-0CA4-BCC2D75D9328}"/>
                </a:ext>
              </a:extLst>
            </p:cNvPr>
            <p:cNvSpPr txBox="1"/>
            <p:nvPr/>
          </p:nvSpPr>
          <p:spPr>
            <a:xfrm>
              <a:off x="4899641" y="4288185"/>
              <a:ext cx="354584" cy="307777"/>
            </a:xfrm>
            <a:prstGeom prst="rect">
              <a:avLst/>
            </a:prstGeom>
            <a:noFill/>
          </p:spPr>
          <p:txBody>
            <a:bodyPr wrap="none" rtlCol="0">
              <a:spAutoFit/>
            </a:bodyPr>
            <a:lstStyle/>
            <a:p>
              <a:r>
                <a:rPr kumimoji="1" lang="en-US" altLang="ja-JP" dirty="0"/>
                <a:t>Ⅱ</a:t>
              </a:r>
              <a:endParaRPr kumimoji="1" lang="ja-JP" altLang="en-US" dirty="0"/>
            </a:p>
          </p:txBody>
        </p:sp>
        <p:sp>
          <p:nvSpPr>
            <p:cNvPr id="44" name="テキスト ボックス 43">
              <a:extLst>
                <a:ext uri="{FF2B5EF4-FFF2-40B4-BE49-F238E27FC236}">
                  <a16:creationId xmlns:a16="http://schemas.microsoft.com/office/drawing/2014/main" id="{D84DF8DC-1A6C-2B78-F8A4-88D4DF82D552}"/>
                </a:ext>
              </a:extLst>
            </p:cNvPr>
            <p:cNvSpPr txBox="1"/>
            <p:nvPr/>
          </p:nvSpPr>
          <p:spPr>
            <a:xfrm>
              <a:off x="4422416" y="4682235"/>
              <a:ext cx="354584" cy="307777"/>
            </a:xfrm>
            <a:prstGeom prst="rect">
              <a:avLst/>
            </a:prstGeom>
            <a:noFill/>
          </p:spPr>
          <p:txBody>
            <a:bodyPr wrap="none" rtlCol="0">
              <a:spAutoFit/>
            </a:bodyPr>
            <a:lstStyle/>
            <a:p>
              <a:r>
                <a:rPr kumimoji="1" lang="en-US" altLang="ja-JP" dirty="0"/>
                <a:t>Ⅲ</a:t>
              </a:r>
              <a:endParaRPr kumimoji="1" lang="ja-JP" altLang="en-US" dirty="0"/>
            </a:p>
          </p:txBody>
        </p:sp>
        <p:sp>
          <p:nvSpPr>
            <p:cNvPr id="45" name="テキスト ボックス 44">
              <a:extLst>
                <a:ext uri="{FF2B5EF4-FFF2-40B4-BE49-F238E27FC236}">
                  <a16:creationId xmlns:a16="http://schemas.microsoft.com/office/drawing/2014/main" id="{7BC5BA63-D9DF-91F0-0521-1F112F494B69}"/>
                </a:ext>
              </a:extLst>
            </p:cNvPr>
            <p:cNvSpPr txBox="1"/>
            <p:nvPr/>
          </p:nvSpPr>
          <p:spPr>
            <a:xfrm>
              <a:off x="4542640" y="2760046"/>
              <a:ext cx="364202" cy="307777"/>
            </a:xfrm>
            <a:prstGeom prst="rect">
              <a:avLst/>
            </a:prstGeom>
            <a:noFill/>
          </p:spPr>
          <p:txBody>
            <a:bodyPr wrap="none" rtlCol="0">
              <a:spAutoFit/>
            </a:bodyPr>
            <a:lstStyle/>
            <a:p>
              <a:r>
                <a:rPr kumimoji="1" lang="en-US" altLang="ja-JP" dirty="0"/>
                <a:t>Ⅳ</a:t>
              </a:r>
              <a:endParaRPr kumimoji="1" lang="ja-JP" altLang="en-US" dirty="0"/>
            </a:p>
          </p:txBody>
        </p:sp>
      </p:grpSp>
      <p:sp>
        <p:nvSpPr>
          <p:cNvPr id="47" name="テキスト ボックス 46">
            <a:extLst>
              <a:ext uri="{FF2B5EF4-FFF2-40B4-BE49-F238E27FC236}">
                <a16:creationId xmlns:a16="http://schemas.microsoft.com/office/drawing/2014/main" id="{40FE0687-9A25-7C37-34D4-F7684279FF26}"/>
              </a:ext>
            </a:extLst>
          </p:cNvPr>
          <p:cNvSpPr txBox="1"/>
          <p:nvPr/>
        </p:nvSpPr>
        <p:spPr>
          <a:xfrm>
            <a:off x="454632" y="6138114"/>
            <a:ext cx="5774338" cy="1569660"/>
          </a:xfrm>
          <a:prstGeom prst="rect">
            <a:avLst/>
          </a:prstGeom>
          <a:noFill/>
        </p:spPr>
        <p:txBody>
          <a:bodyPr wrap="none" rtlCol="0">
            <a:spAutoFit/>
          </a:bodyPr>
          <a:lstStyle/>
          <a:p>
            <a:r>
              <a:rPr kumimoji="1" lang="en-US" altLang="ja-JP" sz="1600" b="1" dirty="0">
                <a:latin typeface="メイリオ" panose="020B0604030504040204" pitchFamily="50" charset="-128"/>
                <a:ea typeface="メイリオ" panose="020B0604030504040204" pitchFamily="50" charset="-128"/>
              </a:rPr>
              <a:t>R1</a:t>
            </a:r>
            <a:r>
              <a:rPr kumimoji="1" lang="ja-JP" altLang="en-US" sz="1600" b="1" dirty="0">
                <a:latin typeface="メイリオ" panose="020B0604030504040204" pitchFamily="50" charset="-128"/>
                <a:ea typeface="メイリオ" panose="020B0604030504040204" pitchFamily="50" charset="-128"/>
              </a:rPr>
              <a:t>競技フロー</a:t>
            </a:r>
            <a:endParaRPr kumimoji="1" lang="en-US" altLang="ja-JP" sz="1600" b="1" dirty="0">
              <a:latin typeface="メイリオ" panose="020B0604030504040204" pitchFamily="50" charset="-128"/>
              <a:ea typeface="メイリオ" panose="020B0604030504040204" pitchFamily="50" charset="-128"/>
            </a:endParaRPr>
          </a:p>
          <a:p>
            <a:pPr marL="342900" indent="-342900">
              <a:buFont typeface="+mj-ea"/>
              <a:buAutoNum type="circleNumDbPlain"/>
            </a:pPr>
            <a:r>
              <a:rPr kumimoji="1" lang="en-US" altLang="ja-JP" sz="1600" dirty="0">
                <a:latin typeface="メイリオ" panose="020B0604030504040204" pitchFamily="50" charset="-128"/>
                <a:ea typeface="メイリオ" panose="020B0604030504040204" pitchFamily="50" charset="-128"/>
              </a:rPr>
              <a:t>R2</a:t>
            </a:r>
            <a:r>
              <a:rPr kumimoji="1" lang="ja-JP" altLang="en-US" sz="1600" dirty="0">
                <a:latin typeface="メイリオ" panose="020B0604030504040204" pitchFamily="50" charset="-128"/>
                <a:ea typeface="メイリオ" panose="020B0604030504040204" pitchFamily="50" charset="-128"/>
              </a:rPr>
              <a:t>を積んだ状態で射出位置へ向かう</a:t>
            </a:r>
            <a:endParaRPr kumimoji="1" lang="en-US" altLang="ja-JP" sz="1600" dirty="0">
              <a:latin typeface="メイリオ" panose="020B0604030504040204" pitchFamily="50" charset="-128"/>
              <a:ea typeface="メイリオ" panose="020B0604030504040204" pitchFamily="50" charset="-128"/>
            </a:endParaRPr>
          </a:p>
          <a:p>
            <a:pPr marL="342900" indent="-342900">
              <a:buFont typeface="+mj-ea"/>
              <a:buAutoNum type="circleNumDbPlain"/>
            </a:pPr>
            <a:r>
              <a:rPr kumimoji="1" lang="en-US" altLang="ja-JP" sz="1600" dirty="0">
                <a:latin typeface="メイリオ" panose="020B0604030504040204" pitchFamily="50" charset="-128"/>
                <a:ea typeface="メイリオ" panose="020B0604030504040204" pitchFamily="50" charset="-128"/>
              </a:rPr>
              <a:t>R2</a:t>
            </a:r>
            <a:r>
              <a:rPr kumimoji="1" lang="ja-JP" altLang="en-US" sz="1600" dirty="0">
                <a:latin typeface="メイリオ" panose="020B0604030504040204" pitchFamily="50" charset="-128"/>
                <a:ea typeface="メイリオ" panose="020B0604030504040204" pitchFamily="50" charset="-128"/>
              </a:rPr>
              <a:t>（遠鶴探索機）を</a:t>
            </a:r>
            <a:r>
              <a:rPr kumimoji="1" lang="en-US" altLang="ja-JP" sz="1600" dirty="0">
                <a:latin typeface="メイリオ" panose="020B0604030504040204" pitchFamily="50" charset="-128"/>
                <a:ea typeface="メイリオ" panose="020B0604030504040204" pitchFamily="50" charset="-128"/>
              </a:rPr>
              <a:t>3</a:t>
            </a:r>
            <a:r>
              <a:rPr kumimoji="1" lang="ja-JP" altLang="en-US" sz="1600" dirty="0">
                <a:latin typeface="メイリオ" panose="020B0604030504040204" pitchFamily="50" charset="-128"/>
                <a:ea typeface="メイリオ" panose="020B0604030504040204" pitchFamily="50" charset="-128"/>
              </a:rPr>
              <a:t>台射出（</a:t>
            </a:r>
            <a:r>
              <a:rPr kumimoji="1" lang="en-US" altLang="ja-JP" sz="1600" dirty="0">
                <a:latin typeface="メイリオ" panose="020B0604030504040204" pitchFamily="50" charset="-128"/>
                <a:ea typeface="メイリオ" panose="020B0604030504040204" pitchFamily="50" charset="-128"/>
              </a:rPr>
              <a:t>1</a:t>
            </a:r>
            <a:r>
              <a:rPr kumimoji="1" lang="ja-JP" altLang="en-US" sz="1600" dirty="0">
                <a:latin typeface="メイリオ" panose="020B0604030504040204" pitchFamily="50" charset="-128"/>
                <a:ea typeface="メイリオ" panose="020B0604030504040204" pitchFamily="50" charset="-128"/>
              </a:rPr>
              <a:t>台目で着地点をもらう）</a:t>
            </a:r>
            <a:endParaRPr kumimoji="1" lang="en-US" altLang="ja-JP" sz="1600" dirty="0">
              <a:latin typeface="メイリオ" panose="020B0604030504040204" pitchFamily="50" charset="-128"/>
              <a:ea typeface="メイリオ" panose="020B0604030504040204" pitchFamily="50" charset="-128"/>
            </a:endParaRPr>
          </a:p>
          <a:p>
            <a:pPr marL="342900" indent="-342900">
              <a:buFont typeface="+mj-ea"/>
              <a:buAutoNum type="circleNumDbPlain"/>
            </a:pPr>
            <a:r>
              <a:rPr kumimoji="1" lang="en-US" altLang="ja-JP" sz="1600" dirty="0">
                <a:latin typeface="メイリオ" panose="020B0604030504040204" pitchFamily="50" charset="-128"/>
                <a:ea typeface="メイリオ" panose="020B0604030504040204" pitchFamily="50" charset="-128"/>
              </a:rPr>
              <a:t>R2</a:t>
            </a:r>
            <a:r>
              <a:rPr kumimoji="1" lang="ja-JP" altLang="en-US" sz="1600" dirty="0">
                <a:latin typeface="メイリオ" panose="020B0604030504040204" pitchFamily="50" charset="-128"/>
                <a:ea typeface="メイリオ" panose="020B0604030504040204" pitchFamily="50" charset="-128"/>
              </a:rPr>
              <a:t>（鶴パルト）射出位置に向かう</a:t>
            </a:r>
            <a:endParaRPr kumimoji="1" lang="en-US" altLang="ja-JP" sz="1600" dirty="0">
              <a:latin typeface="メイリオ" panose="020B0604030504040204" pitchFamily="50" charset="-128"/>
              <a:ea typeface="メイリオ" panose="020B0604030504040204" pitchFamily="50" charset="-128"/>
            </a:endParaRPr>
          </a:p>
          <a:p>
            <a:pPr marL="342900" indent="-342900">
              <a:buFont typeface="+mj-ea"/>
              <a:buAutoNum type="circleNumDbPlain"/>
            </a:pPr>
            <a:r>
              <a:rPr kumimoji="1" lang="en-US" altLang="ja-JP" sz="1600" dirty="0">
                <a:latin typeface="メイリオ" panose="020B0604030504040204" pitchFamily="50" charset="-128"/>
                <a:ea typeface="メイリオ" panose="020B0604030504040204" pitchFamily="50" charset="-128"/>
              </a:rPr>
              <a:t>R2</a:t>
            </a:r>
            <a:r>
              <a:rPr kumimoji="1" lang="ja-JP" altLang="en-US" sz="1600" dirty="0">
                <a:latin typeface="メイリオ" panose="020B0604030504040204" pitchFamily="50" charset="-128"/>
                <a:ea typeface="メイリオ" panose="020B0604030504040204" pitchFamily="50" charset="-128"/>
              </a:rPr>
              <a:t>（鶴パルト）射出</a:t>
            </a:r>
            <a:endParaRPr kumimoji="1" lang="en-US" altLang="ja-JP" sz="1600" dirty="0">
              <a:latin typeface="メイリオ" panose="020B0604030504040204" pitchFamily="50" charset="-128"/>
              <a:ea typeface="メイリオ" panose="020B0604030504040204" pitchFamily="50" charset="-128"/>
            </a:endParaRPr>
          </a:p>
          <a:p>
            <a:pPr marL="342900" indent="-342900">
              <a:buFont typeface="+mj-ea"/>
              <a:buAutoNum type="circleNumDbPlain"/>
            </a:pPr>
            <a:r>
              <a:rPr kumimoji="1" lang="ja-JP" altLang="en-US" sz="1600" dirty="0">
                <a:latin typeface="メイリオ" panose="020B0604030504040204" pitchFamily="50" charset="-128"/>
                <a:ea typeface="メイリオ" panose="020B0604030504040204" pitchFamily="50" charset="-128"/>
              </a:rPr>
              <a:t>ボール回収などに備えて待機</a:t>
            </a:r>
          </a:p>
        </p:txBody>
      </p:sp>
      <p:sp>
        <p:nvSpPr>
          <p:cNvPr id="48" name="テキスト ボックス 47">
            <a:extLst>
              <a:ext uri="{FF2B5EF4-FFF2-40B4-BE49-F238E27FC236}">
                <a16:creationId xmlns:a16="http://schemas.microsoft.com/office/drawing/2014/main" id="{D09E9122-7E58-09DE-58A1-BBBCD26FC23A}"/>
              </a:ext>
            </a:extLst>
          </p:cNvPr>
          <p:cNvSpPr txBox="1"/>
          <p:nvPr/>
        </p:nvSpPr>
        <p:spPr>
          <a:xfrm>
            <a:off x="454632" y="7938172"/>
            <a:ext cx="5638082" cy="1323439"/>
          </a:xfrm>
          <a:prstGeom prst="rect">
            <a:avLst/>
          </a:prstGeom>
          <a:noFill/>
        </p:spPr>
        <p:txBody>
          <a:bodyPr wrap="none" rtlCol="0">
            <a:spAutoFit/>
          </a:bodyPr>
          <a:lstStyle/>
          <a:p>
            <a:r>
              <a:rPr kumimoji="1" lang="en-US" altLang="ja-JP" sz="1600" b="1" dirty="0">
                <a:latin typeface="メイリオ" panose="020B0604030504040204" pitchFamily="50" charset="-128"/>
                <a:ea typeface="メイリオ" panose="020B0604030504040204" pitchFamily="50" charset="-128"/>
              </a:rPr>
              <a:t>R2</a:t>
            </a:r>
            <a:r>
              <a:rPr kumimoji="1" lang="ja-JP" altLang="en-US" sz="1600" b="1" dirty="0">
                <a:latin typeface="メイリオ" panose="020B0604030504040204" pitchFamily="50" charset="-128"/>
                <a:ea typeface="メイリオ" panose="020B0604030504040204" pitchFamily="50" charset="-128"/>
              </a:rPr>
              <a:t>競技フロー</a:t>
            </a:r>
            <a:endParaRPr kumimoji="1" lang="en-US" altLang="ja-JP" sz="1600" b="1" dirty="0">
              <a:latin typeface="メイリオ" panose="020B0604030504040204" pitchFamily="50" charset="-128"/>
              <a:ea typeface="メイリオ" panose="020B0604030504040204" pitchFamily="50" charset="-128"/>
            </a:endParaRPr>
          </a:p>
          <a:p>
            <a:pPr marL="400050" indent="-400050">
              <a:buFont typeface="+mj-lt"/>
              <a:buAutoNum type="romanUcPeriod"/>
            </a:pPr>
            <a:r>
              <a:rPr kumimoji="1" lang="en-US" altLang="ja-JP" sz="1600" dirty="0">
                <a:latin typeface="メイリオ" panose="020B0604030504040204" pitchFamily="50" charset="-128"/>
                <a:ea typeface="メイリオ" panose="020B0604030504040204" pitchFamily="50" charset="-128"/>
              </a:rPr>
              <a:t>R2</a:t>
            </a:r>
            <a:r>
              <a:rPr kumimoji="1" lang="ja-JP" altLang="en-US" sz="1600" dirty="0">
                <a:latin typeface="メイリオ" panose="020B0604030504040204" pitchFamily="50" charset="-128"/>
                <a:ea typeface="メイリオ" panose="020B0604030504040204" pitchFamily="50" charset="-128"/>
              </a:rPr>
              <a:t>（遠鶴探索機）がオブジェクト回収に向かう</a:t>
            </a:r>
            <a:endParaRPr kumimoji="1" lang="en-US" altLang="ja-JP" sz="1600" dirty="0">
              <a:latin typeface="メイリオ" panose="020B0604030504040204" pitchFamily="50" charset="-128"/>
              <a:ea typeface="メイリオ" panose="020B0604030504040204" pitchFamily="50" charset="-128"/>
            </a:endParaRPr>
          </a:p>
          <a:p>
            <a:pPr marL="400050" indent="-400050">
              <a:buFont typeface="+mj-lt"/>
              <a:buAutoNum type="romanUcPeriod"/>
            </a:pPr>
            <a:r>
              <a:rPr kumimoji="1" lang="en-US" altLang="ja-JP" sz="1600" dirty="0">
                <a:latin typeface="メイリオ" panose="020B0604030504040204" pitchFamily="50" charset="-128"/>
                <a:ea typeface="メイリオ" panose="020B0604030504040204" pitchFamily="50" charset="-128"/>
              </a:rPr>
              <a:t>R2</a:t>
            </a:r>
            <a:r>
              <a:rPr kumimoji="1" lang="ja-JP" altLang="en-US" sz="1600" dirty="0">
                <a:latin typeface="メイリオ" panose="020B0604030504040204" pitchFamily="50" charset="-128"/>
                <a:ea typeface="メイリオ" panose="020B0604030504040204" pitchFamily="50" charset="-128"/>
              </a:rPr>
              <a:t>（鶴パルト）が</a:t>
            </a:r>
            <a:r>
              <a:rPr kumimoji="1" lang="en-US" altLang="ja-JP" sz="1600" dirty="0">
                <a:latin typeface="メイリオ" panose="020B0604030504040204" pitchFamily="50" charset="-128"/>
                <a:ea typeface="メイリオ" panose="020B0604030504040204" pitchFamily="50" charset="-128"/>
              </a:rPr>
              <a:t>R2</a:t>
            </a:r>
            <a:r>
              <a:rPr kumimoji="1" lang="ja-JP" altLang="en-US" sz="1600" dirty="0">
                <a:latin typeface="メイリオ" panose="020B0604030504040204" pitchFamily="50" charset="-128"/>
                <a:ea typeface="メイリオ" panose="020B0604030504040204" pitchFamily="50" charset="-128"/>
              </a:rPr>
              <a:t>（遠鶴探索機）射出位置へ向かう</a:t>
            </a:r>
            <a:endParaRPr kumimoji="1" lang="en-US" altLang="ja-JP" sz="1600" dirty="0">
              <a:latin typeface="メイリオ" panose="020B0604030504040204" pitchFamily="50" charset="-128"/>
              <a:ea typeface="メイリオ" panose="020B0604030504040204" pitchFamily="50" charset="-128"/>
            </a:endParaRPr>
          </a:p>
          <a:p>
            <a:pPr marL="400050" indent="-400050">
              <a:buFont typeface="+mj-lt"/>
              <a:buAutoNum type="romanUcPeriod"/>
            </a:pPr>
            <a:r>
              <a:rPr kumimoji="1" lang="en-US" altLang="ja-JP" sz="1600" dirty="0">
                <a:latin typeface="メイリオ" panose="020B0604030504040204" pitchFamily="50" charset="-128"/>
                <a:ea typeface="メイリオ" panose="020B0604030504040204" pitchFamily="50" charset="-128"/>
              </a:rPr>
              <a:t>R2</a:t>
            </a:r>
            <a:r>
              <a:rPr kumimoji="1" lang="ja-JP" altLang="en-US" sz="1600" dirty="0">
                <a:latin typeface="メイリオ" panose="020B0604030504040204" pitchFamily="50" charset="-128"/>
                <a:ea typeface="メイリオ" panose="020B0604030504040204" pitchFamily="50" charset="-128"/>
              </a:rPr>
              <a:t>（鶴パルト）にオブジェクトを載せる</a:t>
            </a:r>
            <a:endParaRPr kumimoji="1" lang="en-US" altLang="ja-JP" sz="1600" dirty="0">
              <a:latin typeface="メイリオ" panose="020B0604030504040204" pitchFamily="50" charset="-128"/>
              <a:ea typeface="メイリオ" panose="020B0604030504040204" pitchFamily="50" charset="-128"/>
            </a:endParaRPr>
          </a:p>
          <a:p>
            <a:pPr marL="400050" indent="-400050">
              <a:buFont typeface="+mj-lt"/>
              <a:buAutoNum type="romanUcPeriod"/>
            </a:pPr>
            <a:r>
              <a:rPr kumimoji="1" lang="en-US" altLang="ja-JP" sz="1600" dirty="0">
                <a:latin typeface="メイリオ" panose="020B0604030504040204" pitchFamily="50" charset="-128"/>
                <a:ea typeface="メイリオ" panose="020B0604030504040204" pitchFamily="50" charset="-128"/>
              </a:rPr>
              <a:t>R2</a:t>
            </a:r>
            <a:r>
              <a:rPr kumimoji="1" lang="ja-JP" altLang="en-US" sz="1600" dirty="0">
                <a:latin typeface="メイリオ" panose="020B0604030504040204" pitchFamily="50" charset="-128"/>
                <a:ea typeface="メイリオ" panose="020B0604030504040204" pitchFamily="50" charset="-128"/>
              </a:rPr>
              <a:t>（鶴パルト）がオブジェクトを射出</a:t>
            </a:r>
          </a:p>
        </p:txBody>
      </p:sp>
      <p:sp>
        <p:nvSpPr>
          <p:cNvPr id="49" name="テキスト ボックス 48">
            <a:extLst>
              <a:ext uri="{FF2B5EF4-FFF2-40B4-BE49-F238E27FC236}">
                <a16:creationId xmlns:a16="http://schemas.microsoft.com/office/drawing/2014/main" id="{D904D22D-19E3-9C5E-90FD-E7B9AE462FC3}"/>
              </a:ext>
            </a:extLst>
          </p:cNvPr>
          <p:cNvSpPr txBox="1"/>
          <p:nvPr/>
        </p:nvSpPr>
        <p:spPr>
          <a:xfrm>
            <a:off x="256993" y="5722905"/>
            <a:ext cx="6282489" cy="276999"/>
          </a:xfrm>
          <a:prstGeom prst="rect">
            <a:avLst/>
          </a:prstGeom>
          <a:noFill/>
        </p:spPr>
        <p:txBody>
          <a:bodyPr wrap="none" rtlCol="0">
            <a:spAutoFit/>
          </a:bodyPr>
          <a:lstStyle/>
          <a:p>
            <a:r>
              <a:rPr kumimoji="1" lang="ja-JP" altLang="en-US" sz="1200" dirty="0">
                <a:latin typeface="メイリオ" panose="020B0604030504040204" pitchFamily="50" charset="-128"/>
                <a:ea typeface="メイリオ" panose="020B0604030504040204" pitchFamily="50" charset="-128"/>
              </a:rPr>
              <a:t>青ゾーンでは</a:t>
            </a:r>
            <a:r>
              <a:rPr kumimoji="1" lang="en-US" altLang="ja-JP" sz="1200" dirty="0">
                <a:latin typeface="メイリオ" panose="020B0604030504040204" pitchFamily="50" charset="-128"/>
                <a:ea typeface="メイリオ" panose="020B0604030504040204" pitchFamily="50" charset="-128"/>
              </a:rPr>
              <a:t>R1</a:t>
            </a:r>
            <a:r>
              <a:rPr kumimoji="1" lang="ja-JP" altLang="en-US" sz="1200" dirty="0">
                <a:latin typeface="メイリオ" panose="020B0604030504040204" pitchFamily="50" charset="-128"/>
                <a:ea typeface="メイリオ" panose="020B0604030504040204" pitchFamily="50" charset="-128"/>
              </a:rPr>
              <a:t>は赤ゾーンの線対称、赤ゾーンでは</a:t>
            </a:r>
            <a:r>
              <a:rPr kumimoji="1" lang="en-US" altLang="ja-JP" sz="1200" dirty="0">
                <a:latin typeface="メイリオ" panose="020B0604030504040204" pitchFamily="50" charset="-128"/>
                <a:ea typeface="メイリオ" panose="020B0604030504040204" pitchFamily="50" charset="-128"/>
              </a:rPr>
              <a:t>R2</a:t>
            </a:r>
            <a:r>
              <a:rPr kumimoji="1" lang="ja-JP" altLang="en-US" sz="1200" dirty="0">
                <a:latin typeface="メイリオ" panose="020B0604030504040204" pitchFamily="50" charset="-128"/>
                <a:ea typeface="メイリオ" panose="020B0604030504040204" pitchFamily="50" charset="-128"/>
              </a:rPr>
              <a:t>は青ゾーンの線対称の動きをする</a:t>
            </a:r>
            <a:endParaRPr kumimoji="1" lang="en-US" altLang="ja-JP" sz="1200" dirty="0">
              <a:latin typeface="メイリオ" panose="020B0604030504040204" pitchFamily="50" charset="-128"/>
              <a:ea typeface="メイリオ" panose="020B0604030504040204" pitchFamily="50" charset="-128"/>
            </a:endParaRPr>
          </a:p>
        </p:txBody>
      </p:sp>
      <p:sp>
        <p:nvSpPr>
          <p:cNvPr id="10" name="正方形/長方形 9">
            <a:extLst>
              <a:ext uri="{FF2B5EF4-FFF2-40B4-BE49-F238E27FC236}">
                <a16:creationId xmlns:a16="http://schemas.microsoft.com/office/drawing/2014/main" id="{A99D0245-85E3-3944-18EF-5254D99160AE}"/>
              </a:ext>
            </a:extLst>
          </p:cNvPr>
          <p:cNvSpPr/>
          <p:nvPr/>
        </p:nvSpPr>
        <p:spPr>
          <a:xfrm>
            <a:off x="73480" y="1134057"/>
            <a:ext cx="6649517" cy="8191062"/>
          </a:xfrm>
          <a:prstGeom prst="rect">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09D6B366-5725-F206-DEE8-D98D4A1E394D}"/>
              </a:ext>
            </a:extLst>
          </p:cNvPr>
          <p:cNvSpPr txBox="1"/>
          <p:nvPr/>
        </p:nvSpPr>
        <p:spPr>
          <a:xfrm>
            <a:off x="5566370" y="-80839"/>
            <a:ext cx="2313253" cy="1323439"/>
          </a:xfrm>
          <a:prstGeom prst="rect">
            <a:avLst/>
          </a:prstGeom>
          <a:noFill/>
        </p:spPr>
        <p:txBody>
          <a:bodyPr wrap="square" rtlCol="0">
            <a:spAutoFit/>
          </a:bodyPr>
          <a:lstStyle/>
          <a:p>
            <a:r>
              <a:rPr kumimoji="1" lang="ja-JP" altLang="en-US" sz="8000" b="1" dirty="0">
                <a:ln w="19050">
                  <a:solidFill>
                    <a:schemeClr val="tx1"/>
                  </a:solidFill>
                </a:ln>
                <a:solidFill>
                  <a:srgbClr val="FF0000"/>
                </a:solidFill>
                <a:latin typeface="游ゴシック" panose="020B0400000000000000" pitchFamily="50" charset="-128"/>
                <a:ea typeface="游ゴシック" panose="020B0400000000000000" pitchFamily="50" charset="-128"/>
              </a:rPr>
              <a:t>変</a:t>
            </a:r>
          </a:p>
        </p:txBody>
      </p:sp>
    </p:spTree>
    <p:extLst>
      <p:ext uri="{BB962C8B-B14F-4D97-AF65-F5344CB8AC3E}">
        <p14:creationId xmlns:p14="http://schemas.microsoft.com/office/powerpoint/2010/main" val="24958632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4" name="Google Shape;125;p5">
            <a:extLst>
              <a:ext uri="{FF2B5EF4-FFF2-40B4-BE49-F238E27FC236}">
                <a16:creationId xmlns:a16="http://schemas.microsoft.com/office/drawing/2014/main" id="{93B2A583-F6F6-4B0C-1324-927E56499574}"/>
              </a:ext>
            </a:extLst>
          </p:cNvPr>
          <p:cNvSpPr txBox="1">
            <a:spLocks/>
          </p:cNvSpPr>
          <p:nvPr/>
        </p:nvSpPr>
        <p:spPr>
          <a:xfrm>
            <a:off x="0" y="0"/>
            <a:ext cx="5006878"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800" dirty="0">
                <a:latin typeface="BIZ UDPゴシック" panose="020B0400000000000000" pitchFamily="50" charset="-128"/>
                <a:ea typeface="BIZ UDPゴシック" panose="020B0400000000000000" pitchFamily="50" charset="-128"/>
              </a:rPr>
              <a:t>（７）　スケジュール</a:t>
            </a:r>
          </a:p>
        </p:txBody>
      </p:sp>
      <p:sp>
        <p:nvSpPr>
          <p:cNvPr id="5" name="正方形/長方形 4">
            <a:extLst>
              <a:ext uri="{FF2B5EF4-FFF2-40B4-BE49-F238E27FC236}">
                <a16:creationId xmlns:a16="http://schemas.microsoft.com/office/drawing/2014/main" id="{BC849580-F70F-3410-8BAD-2E108E49C7F6}"/>
              </a:ext>
            </a:extLst>
          </p:cNvPr>
          <p:cNvSpPr/>
          <p:nvPr/>
        </p:nvSpPr>
        <p:spPr>
          <a:xfrm>
            <a:off x="73480" y="580881"/>
            <a:ext cx="6649517" cy="1468256"/>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 アイデア立案から地区大会本番までのロボット製作スケジュールを記入してください。</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 テスト期間など、ロボット製作に影響のある学内行事スケジュールも反映させてください。</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 以下の日程を前提として、スケジュールを作成してください。</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 書式は自由ですが１ページにおさめてください。</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highlight>
                  <a:srgbClr val="00FFFF"/>
                </a:highlight>
                <a:latin typeface="BIZ UDPゴシック" panose="020B0400000000000000" pitchFamily="50" charset="-128"/>
                <a:ea typeface="BIZ UDPゴシック" panose="020B0400000000000000" pitchFamily="50" charset="-128"/>
              </a:rPr>
              <a:t>８月２３日（金）</a:t>
            </a:r>
            <a:r>
              <a:rPr kumimoji="1" lang="en-US" altLang="ja-JP" b="1" baseline="0" dirty="0">
                <a:solidFill>
                  <a:sysClr val="windowText" lastClr="000000"/>
                </a:solidFill>
                <a:effectLst/>
                <a:highlight>
                  <a:srgbClr val="00FFFF"/>
                </a:highlight>
                <a:latin typeface="BIZ UDPゴシック" panose="020B0400000000000000" pitchFamily="50" charset="-128"/>
                <a:ea typeface="BIZ UDPゴシック" panose="020B0400000000000000" pitchFamily="50" charset="-128"/>
              </a:rPr>
              <a:t>13</a:t>
            </a:r>
            <a:r>
              <a:rPr kumimoji="1" lang="ja-JP" altLang="en-US" b="1" baseline="0" dirty="0">
                <a:solidFill>
                  <a:sysClr val="windowText" lastClr="000000"/>
                </a:solidFill>
                <a:effectLst/>
                <a:highlight>
                  <a:srgbClr val="00FFFF"/>
                </a:highlight>
                <a:latin typeface="BIZ UDPゴシック" panose="020B0400000000000000" pitchFamily="50" charset="-128"/>
                <a:ea typeface="BIZ UDPゴシック" panose="020B0400000000000000" pitchFamily="50" charset="-128"/>
              </a:rPr>
              <a:t>：</a:t>
            </a:r>
            <a:r>
              <a:rPr kumimoji="1" lang="en-US" altLang="ja-JP" b="1" baseline="0" dirty="0">
                <a:solidFill>
                  <a:sysClr val="windowText" lastClr="000000"/>
                </a:solidFill>
                <a:effectLst/>
                <a:highlight>
                  <a:srgbClr val="00FFFF"/>
                </a:highlight>
                <a:latin typeface="BIZ UDPゴシック" panose="020B0400000000000000" pitchFamily="50" charset="-128"/>
                <a:ea typeface="BIZ UDPゴシック" panose="020B0400000000000000" pitchFamily="50" charset="-128"/>
              </a:rPr>
              <a:t>00</a:t>
            </a:r>
            <a:r>
              <a:rPr kumimoji="1" lang="ja-JP" altLang="en-US" b="1" baseline="0" dirty="0">
                <a:solidFill>
                  <a:sysClr val="windowText" lastClr="000000"/>
                </a:solidFill>
                <a:effectLst/>
                <a:highlight>
                  <a:srgbClr val="00FFFF"/>
                </a:highlight>
                <a:latin typeface="BIZ UDPゴシック" panose="020B0400000000000000" pitchFamily="50" charset="-128"/>
                <a:ea typeface="BIZ UDPゴシック" panose="020B0400000000000000" pitchFamily="50" charset="-128"/>
              </a:rPr>
              <a:t>・・・「エントリーシート」・「アイデアシート（最終版）」提出締め切り</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９月１１日（水）から・・・各地区ごと「チーム紹介シート」・「安全対策チェックシート②」提出締め切り</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９</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月２２日（日）から・・各地区ごと地区大会実施</a:t>
            </a:r>
          </a:p>
        </p:txBody>
      </p:sp>
      <p:sp>
        <p:nvSpPr>
          <p:cNvPr id="2" name="スライド番号プレースホルダー 1"/>
          <p:cNvSpPr>
            <a:spLocks noGrp="1"/>
          </p:cNvSpPr>
          <p:nvPr>
            <p:ph type="sldNum" idx="12"/>
          </p:nvPr>
        </p:nvSpPr>
        <p:spPr>
          <a:xfrm>
            <a:off x="5314950" y="9486198"/>
            <a:ext cx="1543050" cy="527403"/>
          </a:xfrm>
        </p:spPr>
        <p:txBody>
          <a:bodyPr/>
          <a:lstStyle/>
          <a:p>
            <a:fld id="{00000000-1234-1234-1234-123412341234}" type="slidenum">
              <a:rPr lang="en-US" altLang="ja-JP" smtClean="0"/>
              <a:pPr/>
              <a:t>15</a:t>
            </a:fld>
            <a:endParaRPr lang="ja-JP" altLang="en-US" dirty="0"/>
          </a:p>
        </p:txBody>
      </p:sp>
      <p:graphicFrame>
        <p:nvGraphicFramePr>
          <p:cNvPr id="3" name="表 2">
            <a:extLst>
              <a:ext uri="{FF2B5EF4-FFF2-40B4-BE49-F238E27FC236}">
                <a16:creationId xmlns:a16="http://schemas.microsoft.com/office/drawing/2014/main" id="{87E9D791-D880-7C22-1720-A499662B1546}"/>
              </a:ext>
            </a:extLst>
          </p:cNvPr>
          <p:cNvGraphicFramePr>
            <a:graphicFrameLocks noGrp="1"/>
          </p:cNvGraphicFramePr>
          <p:nvPr>
            <p:extLst>
              <p:ext uri="{D42A27DB-BD31-4B8C-83A1-F6EECF244321}">
                <p14:modId xmlns:p14="http://schemas.microsoft.com/office/powerpoint/2010/main" val="2306875798"/>
              </p:ext>
            </p:extLst>
          </p:nvPr>
        </p:nvGraphicFramePr>
        <p:xfrm>
          <a:off x="217439" y="2340646"/>
          <a:ext cx="6326235" cy="5943600"/>
        </p:xfrm>
        <a:graphic>
          <a:graphicData uri="http://schemas.openxmlformats.org/drawingml/2006/table">
            <a:tbl>
              <a:tblPr firstRow="1" bandRow="1">
                <a:tableStyleId>{849DE5FC-D73B-4EBC-8A1B-07B2455009F4}</a:tableStyleId>
              </a:tblPr>
              <a:tblGrid>
                <a:gridCol w="1260841">
                  <a:extLst>
                    <a:ext uri="{9D8B030D-6E8A-4147-A177-3AD203B41FA5}">
                      <a16:colId xmlns:a16="http://schemas.microsoft.com/office/drawing/2014/main" val="608349857"/>
                    </a:ext>
                  </a:extLst>
                </a:gridCol>
                <a:gridCol w="2842260">
                  <a:extLst>
                    <a:ext uri="{9D8B030D-6E8A-4147-A177-3AD203B41FA5}">
                      <a16:colId xmlns:a16="http://schemas.microsoft.com/office/drawing/2014/main" val="1911352411"/>
                    </a:ext>
                  </a:extLst>
                </a:gridCol>
                <a:gridCol w="2223134">
                  <a:extLst>
                    <a:ext uri="{9D8B030D-6E8A-4147-A177-3AD203B41FA5}">
                      <a16:colId xmlns:a16="http://schemas.microsoft.com/office/drawing/2014/main" val="3154716920"/>
                    </a:ext>
                  </a:extLst>
                </a:gridCol>
              </a:tblGrid>
              <a:tr h="0">
                <a:tc>
                  <a:txBody>
                    <a:bodyPr/>
                    <a:lstStyle/>
                    <a:p>
                      <a:pPr algn="ctr"/>
                      <a:r>
                        <a:rPr kumimoji="1" lang="ja-JP" altLang="en-US" sz="1100" dirty="0">
                          <a:latin typeface="メイリオ" panose="020B0604030504040204" pitchFamily="50" charset="-128"/>
                          <a:ea typeface="メイリオ" panose="020B0604030504040204" pitchFamily="50" charset="-128"/>
                        </a:rPr>
                        <a:t>日付</a:t>
                      </a: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大会、学校スケジュール</a:t>
                      </a: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チームスケジュール</a:t>
                      </a:r>
                    </a:p>
                  </a:txBody>
                  <a:tcPr anchor="ctr"/>
                </a:tc>
                <a:extLst>
                  <a:ext uri="{0D108BD9-81ED-4DB2-BD59-A6C34878D82A}">
                    <a16:rowId xmlns:a16="http://schemas.microsoft.com/office/drawing/2014/main" val="490520373"/>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4/17</a:t>
                      </a: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ルールブック公開</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2665085448"/>
                  </a:ext>
                </a:extLst>
              </a:tr>
              <a:tr h="0">
                <a:tc>
                  <a:txBody>
                    <a:bodyPr/>
                    <a:lstStyle/>
                    <a:p>
                      <a:pPr algn="ctr"/>
                      <a:r>
                        <a:rPr kumimoji="1" lang="ja-JP" altLang="en-US" sz="1100" dirty="0">
                          <a:latin typeface="メイリオ" panose="020B0604030504040204" pitchFamily="50" charset="-128"/>
                          <a:ea typeface="メイリオ" panose="020B0604030504040204" pitchFamily="50" charset="-128"/>
                        </a:rPr>
                        <a:t>↓</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1" lang="ja-JP" altLang="en-US" sz="1100" dirty="0">
                          <a:latin typeface="メイリオ" panose="020B0604030504040204" pitchFamily="50" charset="-128"/>
                          <a:ea typeface="メイリオ" panose="020B0604030504040204" pitchFamily="50" charset="-128"/>
                        </a:rPr>
                        <a:t>アイデア出し、設計製作</a:t>
                      </a:r>
                    </a:p>
                  </a:txBody>
                  <a:tcPr anchor="ctr"/>
                </a:tc>
                <a:extLst>
                  <a:ext uri="{0D108BD9-81ED-4DB2-BD59-A6C34878D82A}">
                    <a16:rowId xmlns:a16="http://schemas.microsoft.com/office/drawing/2014/main" val="2403031482"/>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5/28</a:t>
                      </a: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中間テスト期間、部活停止</a:t>
                      </a:r>
                    </a:p>
                  </a:txBody>
                  <a:tcPr anchor="ctr"/>
                </a:tc>
                <a:tc>
                  <a:txBody>
                    <a:bodyPr/>
                    <a:lstStyle/>
                    <a:p>
                      <a:pPr algn="ctr"/>
                      <a:endParaRPr kumimoji="1" lang="ja-JP" altLang="en-US" sz="110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490245905"/>
                  </a:ext>
                </a:extLst>
              </a:tr>
              <a:tr h="0">
                <a:tc>
                  <a:txBody>
                    <a:bodyPr/>
                    <a:lstStyle/>
                    <a:p>
                      <a:pPr algn="ctr"/>
                      <a:r>
                        <a:rPr kumimoji="1" lang="ja-JP" altLang="en-US" sz="1100" dirty="0">
                          <a:latin typeface="メイリオ" panose="020B0604030504040204" pitchFamily="50" charset="-128"/>
                          <a:ea typeface="メイリオ" panose="020B0604030504040204" pitchFamily="50" charset="-128"/>
                        </a:rPr>
                        <a:t>↓</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中間テスト</a:t>
                      </a:r>
                    </a:p>
                  </a:txBody>
                  <a:tcPr anchor="ctr"/>
                </a:tc>
                <a:extLst>
                  <a:ext uri="{0D108BD9-81ED-4DB2-BD59-A6C34878D82A}">
                    <a16:rowId xmlns:a16="http://schemas.microsoft.com/office/drawing/2014/main" val="362189453"/>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6/10</a:t>
                      </a: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部活再開</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449759249"/>
                  </a:ext>
                </a:extLst>
              </a:tr>
              <a:tr h="0">
                <a:tc>
                  <a:txBody>
                    <a:bodyPr/>
                    <a:lstStyle/>
                    <a:p>
                      <a:pPr algn="ctr"/>
                      <a:r>
                        <a:rPr kumimoji="1" lang="ja-JP" altLang="en-US" sz="1100" dirty="0">
                          <a:latin typeface="メイリオ" panose="020B0604030504040204" pitchFamily="50" charset="-128"/>
                          <a:ea typeface="メイリオ" panose="020B0604030504040204" pitchFamily="50" charset="-128"/>
                        </a:rPr>
                        <a:t>↓</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tc rowSpan="3">
                  <a:txBody>
                    <a:bodyPr/>
                    <a:lstStyle/>
                    <a:p>
                      <a:pPr algn="ctr"/>
                      <a:r>
                        <a:rPr kumimoji="1" lang="ja-JP" altLang="en-US" sz="1100" dirty="0">
                          <a:latin typeface="メイリオ" panose="020B0604030504040204" pitchFamily="50" charset="-128"/>
                          <a:ea typeface="メイリオ" panose="020B0604030504040204" pitchFamily="50" charset="-128"/>
                        </a:rPr>
                        <a:t>ロボット製作</a:t>
                      </a:r>
                    </a:p>
                  </a:txBody>
                  <a:tcPr anchor="ctr"/>
                </a:tc>
                <a:extLst>
                  <a:ext uri="{0D108BD9-81ED-4DB2-BD59-A6C34878D82A}">
                    <a16:rowId xmlns:a16="http://schemas.microsoft.com/office/drawing/2014/main" val="2041971902"/>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6/21</a:t>
                      </a: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アイデアシート、安全対策チェックシート①〆切</a:t>
                      </a:r>
                    </a:p>
                  </a:txBody>
                  <a:tcPr anchor="ctr"/>
                </a:tc>
                <a:tc vMerge="1">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2506171025"/>
                  </a:ext>
                </a:extLst>
              </a:tr>
              <a:tr h="0">
                <a:tc>
                  <a:txBody>
                    <a:bodyPr/>
                    <a:lstStyle/>
                    <a:p>
                      <a:pPr algn="ctr"/>
                      <a:r>
                        <a:rPr kumimoji="1" lang="ja-JP" altLang="en-US" sz="1100" dirty="0">
                          <a:latin typeface="メイリオ" panose="020B0604030504040204" pitchFamily="50" charset="-128"/>
                          <a:ea typeface="メイリオ" panose="020B0604030504040204" pitchFamily="50" charset="-128"/>
                        </a:rPr>
                        <a:t>↓</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tc vMerge="1">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4065815993"/>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6/30</a:t>
                      </a: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ロボット試作機完成</a:t>
                      </a:r>
                    </a:p>
                  </a:txBody>
                  <a:tcPr anchor="ctr"/>
                </a:tc>
                <a:extLst>
                  <a:ext uri="{0D108BD9-81ED-4DB2-BD59-A6C34878D82A}">
                    <a16:rowId xmlns:a16="http://schemas.microsoft.com/office/drawing/2014/main" val="1526003725"/>
                  </a:ext>
                </a:extLst>
              </a:tr>
              <a:tr h="0">
                <a:tc>
                  <a:txBody>
                    <a:bodyPr/>
                    <a:lstStyle/>
                    <a:p>
                      <a:pPr algn="ctr"/>
                      <a:r>
                        <a:rPr kumimoji="1" lang="ja-JP" altLang="en-US" sz="1100" dirty="0">
                          <a:latin typeface="メイリオ" panose="020B0604030504040204" pitchFamily="50" charset="-128"/>
                          <a:ea typeface="メイリオ" panose="020B0604030504040204" pitchFamily="50" charset="-128"/>
                        </a:rPr>
                        <a:t>↓</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実験</a:t>
                      </a:r>
                    </a:p>
                  </a:txBody>
                  <a:tcPr anchor="ctr"/>
                </a:tc>
                <a:extLst>
                  <a:ext uri="{0D108BD9-81ED-4DB2-BD59-A6C34878D82A}">
                    <a16:rowId xmlns:a16="http://schemas.microsoft.com/office/drawing/2014/main" val="2815877311"/>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7/26</a:t>
                      </a: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期末テスト期間、部活停止</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2485702222"/>
                  </a:ext>
                </a:extLst>
              </a:tr>
              <a:tr h="0">
                <a:tc>
                  <a:txBody>
                    <a:bodyPr/>
                    <a:lstStyle/>
                    <a:p>
                      <a:pPr algn="ctr"/>
                      <a:r>
                        <a:rPr kumimoji="1" lang="ja-JP" altLang="en-US" sz="1100" dirty="0">
                          <a:latin typeface="メイリオ" panose="020B0604030504040204" pitchFamily="50" charset="-128"/>
                          <a:ea typeface="メイリオ" panose="020B0604030504040204" pitchFamily="50" charset="-128"/>
                        </a:rPr>
                        <a:t>↓</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期末テスト</a:t>
                      </a:r>
                    </a:p>
                  </a:txBody>
                  <a:tcPr anchor="ctr"/>
                </a:tc>
                <a:extLst>
                  <a:ext uri="{0D108BD9-81ED-4DB2-BD59-A6C34878D82A}">
                    <a16:rowId xmlns:a16="http://schemas.microsoft.com/office/drawing/2014/main" val="673017514"/>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8/9</a:t>
                      </a: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夏休み開始</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620995416"/>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8</a:t>
                      </a:r>
                      <a:r>
                        <a:rPr kumimoji="1" lang="ja-JP" altLang="en-US" sz="1100" dirty="0">
                          <a:latin typeface="メイリオ" panose="020B0604030504040204" pitchFamily="50" charset="-128"/>
                          <a:ea typeface="メイリオ" panose="020B0604030504040204" pitchFamily="50" charset="-128"/>
                        </a:rPr>
                        <a:t>月中</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夏合宿、ロボット完成、練習</a:t>
                      </a:r>
                    </a:p>
                  </a:txBody>
                  <a:tcPr anchor="ctr"/>
                </a:tc>
                <a:extLst>
                  <a:ext uri="{0D108BD9-81ED-4DB2-BD59-A6C34878D82A}">
                    <a16:rowId xmlns:a16="http://schemas.microsoft.com/office/drawing/2014/main" val="4243695565"/>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8/23</a:t>
                      </a: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b="0" baseline="0" dirty="0">
                          <a:solidFill>
                            <a:sysClr val="windowText" lastClr="000000"/>
                          </a:solidFill>
                          <a:effectLst/>
                          <a:latin typeface="メイリオ" panose="020B0604030504040204" pitchFamily="50" charset="-128"/>
                          <a:ea typeface="メイリオ" panose="020B0604030504040204" pitchFamily="50" charset="-128"/>
                        </a:rPr>
                        <a:t>「エントリーシート」、「アイデアシート（最終版）」提出締め切り</a:t>
                      </a:r>
                      <a:endParaRPr kumimoji="1" lang="ja-JP" altLang="en-US" sz="1100" b="0" dirty="0">
                        <a:latin typeface="メイリオ" panose="020B0604030504040204" pitchFamily="50" charset="-128"/>
                        <a:ea typeface="メイリオ" panose="020B0604030504040204" pitchFamily="50" charset="-128"/>
                      </a:endParaRP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1891591093"/>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9/9</a:t>
                      </a: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夏休み終了</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289896146"/>
                  </a:ext>
                </a:extLst>
              </a:tr>
              <a:tr h="0">
                <a:tc>
                  <a:txBody>
                    <a:bodyPr/>
                    <a:lstStyle/>
                    <a:p>
                      <a:pPr algn="ctr"/>
                      <a:r>
                        <a:rPr kumimoji="1" lang="ja-JP" altLang="en-US" sz="1100" dirty="0">
                          <a:latin typeface="メイリオ" panose="020B0604030504040204" pitchFamily="50" charset="-128"/>
                          <a:ea typeface="メイリオ" panose="020B0604030504040204" pitchFamily="50" charset="-128"/>
                        </a:rPr>
                        <a:t>↓</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tc rowSpan="3">
                  <a:txBody>
                    <a:bodyPr/>
                    <a:lstStyle/>
                    <a:p>
                      <a:pPr algn="ctr"/>
                      <a:r>
                        <a:rPr kumimoji="1" lang="ja-JP" altLang="en-US" sz="1100" dirty="0">
                          <a:latin typeface="メイリオ" panose="020B0604030504040204" pitchFamily="50" charset="-128"/>
                          <a:ea typeface="メイリオ" panose="020B0604030504040204" pitchFamily="50" charset="-128"/>
                        </a:rPr>
                        <a:t>練習</a:t>
                      </a:r>
                    </a:p>
                  </a:txBody>
                  <a:tcPr anchor="ctr"/>
                </a:tc>
                <a:extLst>
                  <a:ext uri="{0D108BD9-81ED-4DB2-BD59-A6C34878D82A}">
                    <a16:rowId xmlns:a16="http://schemas.microsoft.com/office/drawing/2014/main" val="3477114400"/>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9/25</a:t>
                      </a: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lang="ja-JP" altLang="en-US" sz="1100" dirty="0">
                          <a:latin typeface="メイリオ" panose="020B0604030504040204" pitchFamily="50" charset="-128"/>
                          <a:ea typeface="メイリオ" panose="020B0604030504040204" pitchFamily="50" charset="-128"/>
                        </a:rPr>
                        <a:t>「チーム紹介シート」、「安全対策チェックシート②」〆切</a:t>
                      </a:r>
                      <a:endParaRPr kumimoji="1" lang="ja-JP" altLang="en-US" sz="1100" dirty="0">
                        <a:latin typeface="メイリオ" panose="020B0604030504040204" pitchFamily="50" charset="-128"/>
                        <a:ea typeface="メイリオ" panose="020B0604030504040204" pitchFamily="50" charset="-128"/>
                      </a:endParaRPr>
                    </a:p>
                  </a:txBody>
                  <a:tcPr anchor="ctr"/>
                </a:tc>
                <a:tc vMerge="1">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1345649531"/>
                  </a:ext>
                </a:extLst>
              </a:tr>
              <a:tr h="0">
                <a:tc>
                  <a:txBody>
                    <a:bodyPr/>
                    <a:lstStyle/>
                    <a:p>
                      <a:pPr algn="ctr"/>
                      <a:r>
                        <a:rPr kumimoji="1" lang="ja-JP" altLang="en-US" sz="1100" dirty="0">
                          <a:latin typeface="メイリオ" panose="020B0604030504040204" pitchFamily="50" charset="-128"/>
                          <a:ea typeface="メイリオ" panose="020B0604030504040204" pitchFamily="50" charset="-128"/>
                        </a:rPr>
                        <a:t>↓</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tc vMerge="1">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2071585322"/>
                  </a:ext>
                </a:extLst>
              </a:tr>
              <a:tr h="0">
                <a:tc>
                  <a:txBody>
                    <a:bodyPr/>
                    <a:lstStyle/>
                    <a:p>
                      <a:pPr algn="ctr"/>
                      <a:r>
                        <a:rPr kumimoji="1" lang="en-US" altLang="ja-JP" sz="1100" dirty="0">
                          <a:latin typeface="メイリオ" panose="020B0604030504040204" pitchFamily="50" charset="-128"/>
                          <a:ea typeface="メイリオ" panose="020B0604030504040204" pitchFamily="50" charset="-128"/>
                        </a:rPr>
                        <a:t>10/6</a:t>
                      </a:r>
                      <a:endParaRPr kumimoji="1" lang="ja-JP" altLang="en-US" sz="1100" dirty="0">
                        <a:latin typeface="メイリオ" panose="020B0604030504040204" pitchFamily="50" charset="-128"/>
                        <a:ea typeface="メイリオ" panose="020B0604030504040204" pitchFamily="50" charset="-128"/>
                      </a:endParaRPr>
                    </a:p>
                  </a:txBody>
                  <a:tcPr anchor="ctr"/>
                </a:tc>
                <a:tc>
                  <a:txBody>
                    <a:bodyPr/>
                    <a:lstStyle/>
                    <a:p>
                      <a:pPr algn="ctr"/>
                      <a:r>
                        <a:rPr kumimoji="1" lang="ja-JP" altLang="en-US" sz="1100" dirty="0">
                          <a:latin typeface="メイリオ" panose="020B0604030504040204" pitchFamily="50" charset="-128"/>
                          <a:ea typeface="メイリオ" panose="020B0604030504040204" pitchFamily="50" charset="-128"/>
                        </a:rPr>
                        <a:t>近畿地区大会</a:t>
                      </a:r>
                    </a:p>
                  </a:txBody>
                  <a:tcPr anchor="ctr"/>
                </a:tc>
                <a:tc>
                  <a:txBody>
                    <a:bodyPr/>
                    <a:lstStyle/>
                    <a:p>
                      <a:pPr algn="ctr"/>
                      <a:endParaRPr kumimoji="1" lang="ja-JP" altLang="en-US" sz="1100" dirty="0">
                        <a:latin typeface="メイリオ" panose="020B0604030504040204" pitchFamily="50" charset="-128"/>
                        <a:ea typeface="メイリオ" panose="020B0604030504040204" pitchFamily="50" charset="-128"/>
                      </a:endParaRPr>
                    </a:p>
                  </a:txBody>
                  <a:tcPr anchor="ctr"/>
                </a:tc>
                <a:extLst>
                  <a:ext uri="{0D108BD9-81ED-4DB2-BD59-A6C34878D82A}">
                    <a16:rowId xmlns:a16="http://schemas.microsoft.com/office/drawing/2014/main" val="3564602199"/>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4" name="Google Shape;125;p5">
            <a:extLst>
              <a:ext uri="{FF2B5EF4-FFF2-40B4-BE49-F238E27FC236}">
                <a16:creationId xmlns:a16="http://schemas.microsoft.com/office/drawing/2014/main" id="{C58D2976-846C-9CDE-AF43-1C40520D7D8E}"/>
              </a:ext>
            </a:extLst>
          </p:cNvPr>
          <p:cNvSpPr txBox="1">
            <a:spLocks/>
          </p:cNvSpPr>
          <p:nvPr/>
        </p:nvSpPr>
        <p:spPr>
          <a:xfrm>
            <a:off x="0" y="0"/>
            <a:ext cx="5006878"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800" dirty="0">
                <a:latin typeface="BIZ UDPゴシック" panose="020B0400000000000000" pitchFamily="50" charset="-128"/>
                <a:ea typeface="BIZ UDPゴシック" panose="020B0400000000000000" pitchFamily="50" charset="-128"/>
              </a:rPr>
              <a:t>（８）　チェックシート</a:t>
            </a:r>
          </a:p>
        </p:txBody>
      </p:sp>
      <p:sp>
        <p:nvSpPr>
          <p:cNvPr id="5" name="正方形/長方形 4">
            <a:extLst>
              <a:ext uri="{FF2B5EF4-FFF2-40B4-BE49-F238E27FC236}">
                <a16:creationId xmlns:a16="http://schemas.microsoft.com/office/drawing/2014/main" id="{38DEAC21-9E1A-A8F5-650B-19C6A1B7BC33}"/>
              </a:ext>
            </a:extLst>
          </p:cNvPr>
          <p:cNvSpPr/>
          <p:nvPr/>
        </p:nvSpPr>
        <p:spPr>
          <a:xfrm>
            <a:off x="200389" y="580881"/>
            <a:ext cx="6522608" cy="670403"/>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◆提出前に必ず下記の項目を指導教員と確認してください。</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◆確</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認後、チームリーダーと指導教員の名前を入力し、提出すること。</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　（チェック欄と名前の記入がないものは再提出となります！）</a:t>
            </a:r>
          </a:p>
        </p:txBody>
      </p:sp>
      <p:graphicFrame>
        <p:nvGraphicFramePr>
          <p:cNvPr id="8" name="Google Shape;192;p15">
            <a:extLst>
              <a:ext uri="{FF2B5EF4-FFF2-40B4-BE49-F238E27FC236}">
                <a16:creationId xmlns:a16="http://schemas.microsoft.com/office/drawing/2014/main" id="{EB45B8AF-EB66-C00A-5E68-1271182AAF2F}"/>
              </a:ext>
            </a:extLst>
          </p:cNvPr>
          <p:cNvGraphicFramePr/>
          <p:nvPr>
            <p:extLst>
              <p:ext uri="{D42A27DB-BD31-4B8C-83A1-F6EECF244321}">
                <p14:modId xmlns:p14="http://schemas.microsoft.com/office/powerpoint/2010/main" val="3064473805"/>
              </p:ext>
            </p:extLst>
          </p:nvPr>
        </p:nvGraphicFramePr>
        <p:xfrm>
          <a:off x="242515" y="1349243"/>
          <a:ext cx="6480482" cy="7398042"/>
        </p:xfrm>
        <a:graphic>
          <a:graphicData uri="http://schemas.openxmlformats.org/drawingml/2006/table">
            <a:tbl>
              <a:tblPr firstRow="1" bandRow="1">
                <a:noFill/>
                <a:tableStyleId>{849DE5FC-D73B-4EBC-8A1B-07B2455009F4}</a:tableStyleId>
              </a:tblPr>
              <a:tblGrid>
                <a:gridCol w="4752366">
                  <a:extLst>
                    <a:ext uri="{9D8B030D-6E8A-4147-A177-3AD203B41FA5}">
                      <a16:colId xmlns:a16="http://schemas.microsoft.com/office/drawing/2014/main" val="20000"/>
                    </a:ext>
                  </a:extLst>
                </a:gridCol>
                <a:gridCol w="864058">
                  <a:extLst>
                    <a:ext uri="{9D8B030D-6E8A-4147-A177-3AD203B41FA5}">
                      <a16:colId xmlns:a16="http://schemas.microsoft.com/office/drawing/2014/main" val="20001"/>
                    </a:ext>
                  </a:extLst>
                </a:gridCol>
                <a:gridCol w="864058">
                  <a:extLst>
                    <a:ext uri="{9D8B030D-6E8A-4147-A177-3AD203B41FA5}">
                      <a16:colId xmlns:a16="http://schemas.microsoft.com/office/drawing/2014/main" val="20002"/>
                    </a:ext>
                  </a:extLst>
                </a:gridCol>
              </a:tblGrid>
              <a:tr h="604818">
                <a:tc>
                  <a:txBody>
                    <a:bodyPr/>
                    <a:lstStyle/>
                    <a:p>
                      <a:pPr marL="0" marR="0" lvl="0" indent="0" algn="ctr" rtl="0">
                        <a:lnSpc>
                          <a:spcPct val="100000"/>
                        </a:lnSpc>
                        <a:spcBef>
                          <a:spcPts val="0"/>
                        </a:spcBef>
                        <a:spcAft>
                          <a:spcPts val="0"/>
                        </a:spcAft>
                        <a:buClr>
                          <a:srgbClr val="000000"/>
                        </a:buClr>
                        <a:buSzPts val="1600"/>
                        <a:buFont typeface="Arial"/>
                        <a:buNone/>
                      </a:pP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チェック項目</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gridSpan="2">
                  <a:txBody>
                    <a:bodyPr/>
                    <a:lstStyle/>
                    <a:p>
                      <a:pPr marL="0" marR="0" lvl="0" indent="0" algn="ctr" rtl="0">
                        <a:lnSpc>
                          <a:spcPct val="100000"/>
                        </a:lnSpc>
                        <a:spcBef>
                          <a:spcPts val="0"/>
                        </a:spcBef>
                        <a:spcAft>
                          <a:spcPts val="0"/>
                        </a:spcAft>
                        <a:buClr>
                          <a:srgbClr val="000000"/>
                        </a:buClr>
                        <a:buSzPts val="1000"/>
                        <a:buFont typeface="Arial"/>
                        <a:buNone/>
                      </a:pPr>
                      <a:r>
                        <a:rPr lang="ja-JP" sz="1200" u="none" strike="noStrike" cap="none">
                          <a:latin typeface="BIZ UDPゴシック" panose="020B0400000000000000" pitchFamily="50" charset="-128"/>
                          <a:ea typeface="BIZ UDPゴシック" panose="020B0400000000000000" pitchFamily="50" charset="-128"/>
                          <a:cs typeface="Calibri"/>
                          <a:sym typeface="Calibri"/>
                        </a:rPr>
                        <a:t>チェック欄</a:t>
                      </a:r>
                      <a:br>
                        <a:rPr lang="ja-JP" sz="1200" u="none" strike="noStrike" cap="none">
                          <a:latin typeface="BIZ UDPゴシック" panose="020B0400000000000000" pitchFamily="50" charset="-128"/>
                          <a:ea typeface="BIZ UDPゴシック" panose="020B0400000000000000" pitchFamily="50" charset="-128"/>
                          <a:cs typeface="Calibri"/>
                          <a:sym typeface="Calibri"/>
                        </a:rPr>
                      </a:br>
                      <a:r>
                        <a:rPr lang="ja-JP" sz="1200" u="none" strike="noStrike" cap="none">
                          <a:latin typeface="BIZ UDPゴシック" panose="020B0400000000000000" pitchFamily="50" charset="-128"/>
                          <a:ea typeface="BIZ UDPゴシック" panose="020B0400000000000000" pitchFamily="50" charset="-128"/>
                          <a:cs typeface="Calibri"/>
                          <a:sym typeface="Calibri"/>
                        </a:rPr>
                        <a:t>（○×で記載）</a:t>
                      </a:r>
                      <a:endParaRPr sz="1200" b="0" i="0" u="none" strike="noStrike" cap="none">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hMerge="1">
                  <a:txBody>
                    <a:bodyPr/>
                    <a:lstStyle/>
                    <a:p>
                      <a:endParaRPr lang="ja-JP"/>
                    </a:p>
                  </a:txBody>
                  <a:tcPr/>
                </a:tc>
                <a:extLst>
                  <a:ext uri="{0D108BD9-81ED-4DB2-BD59-A6C34878D82A}">
                    <a16:rowId xmlns:a16="http://schemas.microsoft.com/office/drawing/2014/main" val="10000"/>
                  </a:ext>
                </a:extLst>
              </a:tr>
              <a:tr h="573239">
                <a:tc>
                  <a:txBody>
                    <a:bodyPr/>
                    <a:lstStyle/>
                    <a:p>
                      <a:pPr marL="0" marR="0" lvl="0" indent="0" algn="ctr" rtl="0">
                        <a:lnSpc>
                          <a:spcPct val="100000"/>
                        </a:lnSpc>
                        <a:spcBef>
                          <a:spcPts val="0"/>
                        </a:spcBef>
                        <a:spcAft>
                          <a:spcPts val="0"/>
                        </a:spcAft>
                        <a:buClr>
                          <a:srgbClr val="000000"/>
                        </a:buClr>
                        <a:buSzPts val="1400"/>
                        <a:buFont typeface="Arial"/>
                        <a:buNone/>
                      </a:pP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再度、アイデアシートを見直して、確認してください。</a:t>
                      </a:r>
                      <a:endParaRPr sz="1200" u="none" strike="noStrike" cap="none" dirty="0">
                        <a:latin typeface="BIZ UDPゴシック" panose="020B0400000000000000" pitchFamily="50" charset="-128"/>
                        <a:ea typeface="BIZ UDPゴシック" panose="020B0400000000000000" pitchFamily="50" charset="-128"/>
                        <a:cs typeface="Calibri"/>
                        <a:sym typeface="Calibri"/>
                      </a:endParaRPr>
                    </a:p>
                    <a:p>
                      <a:pPr marL="0" marR="0" lvl="0" indent="0" algn="ctr" rtl="0">
                        <a:lnSpc>
                          <a:spcPct val="100000"/>
                        </a:lnSpc>
                        <a:spcBef>
                          <a:spcPts val="0"/>
                        </a:spcBef>
                        <a:spcAft>
                          <a:spcPts val="0"/>
                        </a:spcAft>
                        <a:buClr>
                          <a:srgbClr val="000000"/>
                        </a:buClr>
                        <a:buSzPts val="1400"/>
                        <a:buFont typeface="Arial"/>
                        <a:buNone/>
                      </a:pPr>
                      <a:r>
                        <a:rPr lang="ja-JP" sz="1200" b="1" i="0" u="none" strike="noStrike" cap="none" dirty="0">
                          <a:solidFill>
                            <a:srgbClr val="FF0000"/>
                          </a:solidFill>
                          <a:latin typeface="BIZ UDPゴシック" panose="020B0400000000000000" pitchFamily="50" charset="-128"/>
                          <a:ea typeface="BIZ UDPゴシック" panose="020B0400000000000000" pitchFamily="50" charset="-128"/>
                          <a:cs typeface="Calibri"/>
                          <a:sym typeface="Calibri"/>
                        </a:rPr>
                        <a:t>再提出時にも再度確認し、確認日を更新してください！</a:t>
                      </a:r>
                      <a:endParaRPr sz="1200" u="none" strike="noStrike" cap="none" dirty="0">
                        <a:latin typeface="BIZ UDPゴシック" panose="020B0400000000000000" pitchFamily="50" charset="-128"/>
                        <a:ea typeface="BIZ UDPゴシック" panose="020B0400000000000000" pitchFamily="50" charset="-128"/>
                      </a:endParaRPr>
                    </a:p>
                  </a:txBody>
                  <a:tcPr marL="6594" marR="6594" marT="6594" marB="0" anchor="ctr">
                    <a:solidFill>
                      <a:srgbClr val="FBE4D4"/>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ja-JP" sz="1200" u="none" strike="noStrike" cap="none">
                          <a:latin typeface="BIZ UDPゴシック" panose="020B0400000000000000" pitchFamily="50" charset="-128"/>
                          <a:ea typeface="BIZ UDPゴシック" panose="020B0400000000000000" pitchFamily="50" charset="-128"/>
                          <a:cs typeface="Calibri"/>
                          <a:sym typeface="Calibri"/>
                        </a:rPr>
                        <a:t>チーム</a:t>
                      </a:r>
                      <a:br>
                        <a:rPr lang="ja-JP" sz="1200" u="none" strike="noStrike" cap="none">
                          <a:latin typeface="BIZ UDPゴシック" panose="020B0400000000000000" pitchFamily="50" charset="-128"/>
                          <a:ea typeface="BIZ UDPゴシック" panose="020B0400000000000000" pitchFamily="50" charset="-128"/>
                          <a:cs typeface="Calibri"/>
                          <a:sym typeface="Calibri"/>
                        </a:rPr>
                      </a:br>
                      <a:r>
                        <a:rPr lang="ja-JP" sz="1200" u="none" strike="noStrike" cap="none">
                          <a:latin typeface="BIZ UDPゴシック" panose="020B0400000000000000" pitchFamily="50" charset="-128"/>
                          <a:ea typeface="BIZ UDPゴシック" panose="020B0400000000000000" pitchFamily="50" charset="-128"/>
                          <a:cs typeface="Calibri"/>
                          <a:sym typeface="Calibri"/>
                        </a:rPr>
                        <a:t>リーダー</a:t>
                      </a:r>
                      <a:endParaRPr sz="1200" b="0" i="0" u="none" strike="noStrike" cap="none">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solidFill>
                      <a:srgbClr val="FBE4D4"/>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ja-JP" altLang="en-US"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指導教員</a:t>
                      </a:r>
                      <a:endParaRPr sz="1200" u="none" strike="noStrike" cap="none" dirty="0">
                        <a:latin typeface="BIZ UDPゴシック" panose="020B0400000000000000" pitchFamily="50" charset="-128"/>
                        <a:ea typeface="BIZ UDPゴシック" panose="020B0400000000000000" pitchFamily="50" charset="-128"/>
                      </a:endParaRPr>
                    </a:p>
                  </a:txBody>
                  <a:tcPr marL="6594" marR="6594" marT="6594" marB="0" anchor="ctr">
                    <a:solidFill>
                      <a:srgbClr val="FBE4D4"/>
                    </a:solidFill>
                  </a:tcPr>
                </a:tc>
                <a:extLst>
                  <a:ext uri="{0D108BD9-81ED-4DB2-BD59-A6C34878D82A}">
                    <a16:rowId xmlns:a16="http://schemas.microsoft.com/office/drawing/2014/main" val="10001"/>
                  </a:ext>
                </a:extLst>
              </a:tr>
              <a:tr h="508627">
                <a:tc>
                  <a:txBody>
                    <a:bodyPr/>
                    <a:lstStyle/>
                    <a:p>
                      <a:pPr marL="0" marR="0" lvl="0" indent="0" algn="l" rtl="0">
                        <a:lnSpc>
                          <a:spcPct val="100000"/>
                        </a:lnSpc>
                        <a:spcBef>
                          <a:spcPts val="0"/>
                        </a:spcBef>
                        <a:spcAft>
                          <a:spcPts val="0"/>
                        </a:spcAft>
                        <a:buClr>
                          <a:srgbClr val="000000"/>
                        </a:buClr>
                        <a:buSzPts val="1200"/>
                        <a:buFont typeface="+mj-ea"/>
                        <a:buNone/>
                      </a:pPr>
                      <a:r>
                        <a:rPr lang="ja-JP" altLang="en-US"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①</a:t>
                      </a:r>
                      <a:r>
                        <a:rPr lang="ja-JP"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表紙の提出日と提出回数を更新したこと。再提出の場合は修正箇所</a:t>
                      </a:r>
                      <a:endParaRPr lang="en-US" altLang="ja-JP"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p>
                      <a:pPr marL="0" marR="0" lvl="0" indent="0" algn="l" rtl="0">
                        <a:lnSpc>
                          <a:spcPct val="100000"/>
                        </a:lnSpc>
                        <a:spcBef>
                          <a:spcPts val="0"/>
                        </a:spcBef>
                        <a:spcAft>
                          <a:spcPts val="0"/>
                        </a:spcAft>
                        <a:buClr>
                          <a:srgbClr val="000000"/>
                        </a:buClr>
                        <a:buSzPts val="1200"/>
                        <a:buFont typeface="+mj-ea"/>
                        <a:buNone/>
                      </a:pPr>
                      <a:r>
                        <a:rPr lang="en-US" altLang="ja-JP"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   </a:t>
                      </a:r>
                      <a:r>
                        <a:rPr lang="ja-JP"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が示されていること。</a:t>
                      </a:r>
                      <a:endParaRPr sz="1200" u="none" strike="noStrike" cap="none" dirty="0">
                        <a:latin typeface="BIZ UDPゴシック" panose="020B0400000000000000" pitchFamily="50" charset="-128"/>
                        <a:ea typeface="BIZ UDPゴシック" panose="020B0400000000000000" pitchFamily="50" charset="-128"/>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　</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a:latin typeface="BIZ UDPゴシック" panose="020B0400000000000000" pitchFamily="50" charset="-128"/>
                          <a:ea typeface="BIZ UDPゴシック" panose="020B0400000000000000" pitchFamily="50" charset="-128"/>
                          <a:cs typeface="Calibri"/>
                          <a:sym typeface="Calibri"/>
                        </a:rPr>
                        <a:t>　</a:t>
                      </a:r>
                      <a:endParaRPr sz="1200" b="0" i="0" u="none" strike="noStrike" cap="none">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10002"/>
                  </a:ext>
                </a:extLst>
              </a:tr>
              <a:tr h="508627">
                <a:tc>
                  <a:txBody>
                    <a:bodyPr/>
                    <a:lstStyle/>
                    <a:p>
                      <a:pPr marL="0" marR="0" lvl="0" indent="0" algn="l" rtl="0">
                        <a:lnSpc>
                          <a:spcPct val="100000"/>
                        </a:lnSpc>
                        <a:spcBef>
                          <a:spcPts val="0"/>
                        </a:spcBef>
                        <a:spcAft>
                          <a:spcPts val="0"/>
                        </a:spcAft>
                        <a:buClr>
                          <a:schemeClr val="dk1"/>
                        </a:buClr>
                        <a:buSzPts val="1200"/>
                        <a:buFont typeface="Calibri"/>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②</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ロボットのサイズや重量などのスペックがルールを満たしていること。</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10003"/>
                  </a:ext>
                </a:extLst>
              </a:tr>
              <a:tr h="508627">
                <a:tc>
                  <a:txBody>
                    <a:bodyPr/>
                    <a:lstStyle/>
                    <a:p>
                      <a:pPr marL="0" marR="0" lvl="0" indent="0" algn="l" rtl="0">
                        <a:lnSpc>
                          <a:spcPct val="100000"/>
                        </a:lnSpc>
                        <a:spcBef>
                          <a:spcPts val="0"/>
                        </a:spcBef>
                        <a:spcAft>
                          <a:spcPts val="0"/>
                        </a:spcAft>
                        <a:buClr>
                          <a:schemeClr val="dk1"/>
                        </a:buClr>
                        <a:buSzPts val="1200"/>
                        <a:buFont typeface="Calibri"/>
                        <a:buNone/>
                      </a:pPr>
                      <a:r>
                        <a:rPr lang="ja-JP" altLang="en-US"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③ロボット</a:t>
                      </a:r>
                      <a:r>
                        <a:rPr lang="en-US" altLang="ja-JP"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2</a:t>
                      </a:r>
                      <a:r>
                        <a:rPr lang="ja-JP" altLang="en-US"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がルールで定められたいずれかの定義を満たしていること。</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4241243936"/>
                  </a:ext>
                </a:extLst>
              </a:tr>
              <a:tr h="508627">
                <a:tc>
                  <a:txBody>
                    <a:bodyPr/>
                    <a:lstStyle/>
                    <a:p>
                      <a:pPr marL="0" marR="0" lvl="0" indent="0" algn="l" rtl="0">
                        <a:lnSpc>
                          <a:spcPct val="100000"/>
                        </a:lnSpc>
                        <a:spcBef>
                          <a:spcPts val="0"/>
                        </a:spcBef>
                        <a:spcAft>
                          <a:spcPts val="0"/>
                        </a:spcAft>
                        <a:buClr>
                          <a:srgbClr val="000000"/>
                        </a:buClr>
                        <a:buSzPts val="12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④</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図は第三者から見て分かりやすく書けていること。</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　</a:t>
                      </a: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a:latin typeface="BIZ UDPゴシック" panose="020B0400000000000000" pitchFamily="50" charset="-128"/>
                          <a:ea typeface="BIZ UDPゴシック" panose="020B0400000000000000" pitchFamily="50" charset="-128"/>
                          <a:cs typeface="Calibri"/>
                          <a:sym typeface="Calibri"/>
                        </a:rPr>
                        <a:t>　</a:t>
                      </a:r>
                      <a:endParaRPr sz="1200" b="0" i="0" u="none" strike="noStrike" cap="none">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10004"/>
                  </a:ext>
                </a:extLst>
              </a:tr>
              <a:tr h="508627">
                <a:tc>
                  <a:txBody>
                    <a:bodyPr/>
                    <a:lstStyle/>
                    <a:p>
                      <a:pPr marL="0" marR="0" lvl="0" indent="0" algn="l" rtl="0">
                        <a:lnSpc>
                          <a:spcPct val="100000"/>
                        </a:lnSpc>
                        <a:spcBef>
                          <a:spcPts val="0"/>
                        </a:spcBef>
                        <a:spcAft>
                          <a:spcPts val="0"/>
                        </a:spcAft>
                        <a:buClr>
                          <a:srgbClr val="000000"/>
                        </a:buClr>
                        <a:buSzPts val="12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⑤</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アイデアやロボットの機構について、一連の流れを分かりやすく記</a:t>
                      </a:r>
                      <a:endParaRPr lang="en-US" altLang="ja-JP" sz="1200" u="none" strike="noStrike" cap="none" dirty="0">
                        <a:latin typeface="BIZ UDPゴシック" panose="020B0400000000000000" pitchFamily="50" charset="-128"/>
                        <a:ea typeface="BIZ UDPゴシック" panose="020B0400000000000000" pitchFamily="50" charset="-128"/>
                        <a:cs typeface="Calibri"/>
                        <a:sym typeface="Calibri"/>
                      </a:endParaRPr>
                    </a:p>
                    <a:p>
                      <a:pPr marL="0" marR="0" lvl="0" indent="0" algn="l" rtl="0">
                        <a:lnSpc>
                          <a:spcPct val="100000"/>
                        </a:lnSpc>
                        <a:spcBef>
                          <a:spcPts val="0"/>
                        </a:spcBef>
                        <a:spcAft>
                          <a:spcPts val="0"/>
                        </a:spcAft>
                        <a:buClr>
                          <a:srgbClr val="000000"/>
                        </a:buClr>
                        <a:buSzPts val="1200"/>
                        <a:buFont typeface="Arial"/>
                        <a:buNone/>
                      </a:pPr>
                      <a:r>
                        <a:rPr lang="en-US" altLang="ja-JP" sz="1200" u="none" strike="noStrike" cap="none" dirty="0">
                          <a:latin typeface="BIZ UDPゴシック" panose="020B0400000000000000" pitchFamily="50" charset="-128"/>
                          <a:ea typeface="BIZ UDPゴシック" panose="020B0400000000000000" pitchFamily="50" charset="-128"/>
                          <a:cs typeface="Calibri"/>
                          <a:sym typeface="Calibri"/>
                        </a:rPr>
                        <a:t>   </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載できていること。</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　</a:t>
                      </a: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a:latin typeface="BIZ UDPゴシック" panose="020B0400000000000000" pitchFamily="50" charset="-128"/>
                          <a:ea typeface="BIZ UDPゴシック" panose="020B0400000000000000" pitchFamily="50" charset="-128"/>
                          <a:cs typeface="Calibri"/>
                          <a:sym typeface="Calibri"/>
                        </a:rPr>
                        <a:t>　</a:t>
                      </a:r>
                      <a:endParaRPr sz="1200" b="0" i="0" u="none" strike="noStrike" cap="none">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10005"/>
                  </a:ext>
                </a:extLst>
              </a:tr>
              <a:tr h="583563">
                <a:tc>
                  <a:txBody>
                    <a:bodyPr/>
                    <a:lstStyle/>
                    <a:p>
                      <a:pPr marL="0" marR="0" lvl="0" indent="0" algn="l" rtl="0">
                        <a:lnSpc>
                          <a:spcPct val="100000"/>
                        </a:lnSpc>
                        <a:spcBef>
                          <a:spcPts val="0"/>
                        </a:spcBef>
                        <a:spcAft>
                          <a:spcPts val="0"/>
                        </a:spcAft>
                        <a:buClr>
                          <a:srgbClr val="000000"/>
                        </a:buClr>
                        <a:buSzPts val="1200"/>
                        <a:buFont typeface="Arial"/>
                        <a:buNone/>
                      </a:pPr>
                      <a:r>
                        <a:rPr lang="ja-JP" altLang="en-US"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⑥安全対策を行っているか？チェックシートの記載はできているか。</a:t>
                      </a:r>
                      <a:endParaRPr sz="1200" u="none" strike="noStrike" cap="none" dirty="0">
                        <a:latin typeface="BIZ UDPゴシック" panose="020B0400000000000000" pitchFamily="50" charset="-128"/>
                        <a:ea typeface="BIZ UDPゴシック" panose="020B0400000000000000" pitchFamily="50" charset="-128"/>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　</a:t>
                      </a: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　</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10006"/>
                  </a:ext>
                </a:extLst>
              </a:tr>
              <a:tr h="510139">
                <a:tc>
                  <a:txBody>
                    <a:bodyPr/>
                    <a:lstStyle/>
                    <a:p>
                      <a:pPr marL="0" marR="0" lvl="0" indent="0" algn="l" defTabSz="914400" rtl="0" eaLnBrk="1" fontAlgn="auto" latinLnBrk="0" hangingPunct="1">
                        <a:lnSpc>
                          <a:spcPct val="100000"/>
                        </a:lnSpc>
                        <a:spcBef>
                          <a:spcPts val="0"/>
                        </a:spcBef>
                        <a:spcAft>
                          <a:spcPts val="0"/>
                        </a:spcAft>
                        <a:buClr>
                          <a:srgbClr val="000000"/>
                        </a:buClr>
                        <a:buSzPts val="1200"/>
                        <a:buFont typeface="Arial"/>
                        <a:buNone/>
                        <a:tabLst/>
                        <a:defRPr/>
                      </a:pPr>
                      <a:r>
                        <a:rPr lang="ja-JP" altLang="en-US"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⑦ロボットの立体図に「エアタンク」「バッテリー」「非常停止スイッチ」の</a:t>
                      </a:r>
                      <a:endParaRPr lang="en-US" altLang="ja-JP"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200"/>
                        <a:buFont typeface="Arial"/>
                        <a:buNone/>
                        <a:tabLst/>
                        <a:defRPr/>
                      </a:pPr>
                      <a:r>
                        <a:rPr lang="en-US" altLang="ja-JP"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   </a:t>
                      </a:r>
                      <a:r>
                        <a:rPr lang="ja-JP" altLang="en-US"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rPr>
                        <a:t>位置を明記していること。</a:t>
                      </a:r>
                      <a:endParaRPr sz="1200" u="none" strike="noStrike" cap="none" dirty="0">
                        <a:latin typeface="BIZ UDPゴシック" panose="020B0400000000000000" pitchFamily="50" charset="-128"/>
                        <a:ea typeface="BIZ UDPゴシック" panose="020B0400000000000000" pitchFamily="50" charset="-128"/>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1893773671"/>
                  </a:ext>
                </a:extLst>
              </a:tr>
              <a:tr h="548640">
                <a:tc>
                  <a:txBody>
                    <a:bodyPr/>
                    <a:lstStyle/>
                    <a:p>
                      <a:pPr marL="0" marR="0" lvl="0" indent="0" algn="l" rtl="0">
                        <a:lnSpc>
                          <a:spcPct val="100000"/>
                        </a:lnSpc>
                        <a:spcBef>
                          <a:spcPts val="0"/>
                        </a:spcBef>
                        <a:spcAft>
                          <a:spcPts val="0"/>
                        </a:spcAft>
                        <a:buClr>
                          <a:srgbClr val="000000"/>
                        </a:buClr>
                        <a:buSzPts val="12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⑧</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非常停止スイッチ</a:t>
                      </a: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（自動ロボットの遠隔停止を含む）</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がルールブックの</a:t>
                      </a:r>
                      <a:endParaRPr lang="en-US" altLang="ja-JP" sz="1200" u="none" strike="noStrike" cap="none" dirty="0">
                        <a:latin typeface="BIZ UDPゴシック" panose="020B0400000000000000" pitchFamily="50" charset="-128"/>
                        <a:ea typeface="BIZ UDPゴシック" panose="020B0400000000000000" pitchFamily="50" charset="-128"/>
                        <a:cs typeface="Calibri"/>
                        <a:sym typeface="Calibri"/>
                      </a:endParaRPr>
                    </a:p>
                    <a:p>
                      <a:pPr marL="0" marR="0" lvl="0" indent="0" algn="l" rtl="0">
                        <a:lnSpc>
                          <a:spcPct val="100000"/>
                        </a:lnSpc>
                        <a:spcBef>
                          <a:spcPts val="0"/>
                        </a:spcBef>
                        <a:spcAft>
                          <a:spcPts val="0"/>
                        </a:spcAft>
                        <a:buClr>
                          <a:srgbClr val="000000"/>
                        </a:buClr>
                        <a:buSzPts val="1200"/>
                        <a:buFont typeface="Arial"/>
                        <a:buNone/>
                      </a:pPr>
                      <a:r>
                        <a:rPr lang="en-US" altLang="ja-JP" sz="1200" u="none" strike="noStrike" cap="none" dirty="0">
                          <a:latin typeface="BIZ UDPゴシック" panose="020B0400000000000000" pitchFamily="50" charset="-128"/>
                          <a:ea typeface="BIZ UDPゴシック" panose="020B0400000000000000" pitchFamily="50" charset="-128"/>
                          <a:cs typeface="Calibri"/>
                          <a:sym typeface="Calibri"/>
                        </a:rPr>
                        <a:t>   </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仕様に則っていること。</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10007"/>
                  </a:ext>
                </a:extLst>
              </a:tr>
              <a:tr h="508627">
                <a:tc>
                  <a:txBody>
                    <a:bodyPr/>
                    <a:lstStyle/>
                    <a:p>
                      <a:pPr marL="0" marR="0" lvl="0" indent="0" algn="l" rtl="0">
                        <a:lnSpc>
                          <a:spcPct val="100000"/>
                        </a:lnSpc>
                        <a:spcBef>
                          <a:spcPts val="0"/>
                        </a:spcBef>
                        <a:spcAft>
                          <a:spcPts val="0"/>
                        </a:spcAft>
                        <a:buClr>
                          <a:srgbClr val="000000"/>
                        </a:buClr>
                        <a:buSzPts val="12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⑨</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ロボットの装飾には既存のキャラクターなどを使用せず、著作権を</a:t>
                      </a:r>
                      <a:endParaRPr lang="en-US" altLang="ja-JP" sz="1200" u="none" strike="noStrike" cap="none" dirty="0">
                        <a:latin typeface="BIZ UDPゴシック" panose="020B0400000000000000" pitchFamily="50" charset="-128"/>
                        <a:ea typeface="BIZ UDPゴシック" panose="020B0400000000000000" pitchFamily="50" charset="-128"/>
                        <a:cs typeface="Calibri"/>
                        <a:sym typeface="Calibri"/>
                      </a:endParaRPr>
                    </a:p>
                    <a:p>
                      <a:pPr marL="0" marR="0" lvl="0" indent="0" algn="l" rtl="0">
                        <a:lnSpc>
                          <a:spcPct val="100000"/>
                        </a:lnSpc>
                        <a:spcBef>
                          <a:spcPts val="0"/>
                        </a:spcBef>
                        <a:spcAft>
                          <a:spcPts val="0"/>
                        </a:spcAft>
                        <a:buClr>
                          <a:srgbClr val="000000"/>
                        </a:buClr>
                        <a:buSzPts val="12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　 </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侵害していないこと。</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　</a:t>
                      </a: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a:latin typeface="BIZ UDPゴシック" panose="020B0400000000000000" pitchFamily="50" charset="-128"/>
                          <a:ea typeface="BIZ UDPゴシック" panose="020B0400000000000000" pitchFamily="50" charset="-128"/>
                          <a:cs typeface="Calibri"/>
                          <a:sym typeface="Calibri"/>
                        </a:rPr>
                        <a:t>　</a:t>
                      </a:r>
                      <a:endParaRPr sz="1200" b="0" i="0" u="none" strike="noStrike" cap="none">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10008"/>
                  </a:ext>
                </a:extLst>
              </a:tr>
              <a:tr h="508627">
                <a:tc>
                  <a:txBody>
                    <a:bodyPr/>
                    <a:lstStyle/>
                    <a:p>
                      <a:pPr marL="0" marR="0" lvl="0" indent="0" algn="l" rtl="0">
                        <a:lnSpc>
                          <a:spcPct val="100000"/>
                        </a:lnSpc>
                        <a:spcBef>
                          <a:spcPts val="0"/>
                        </a:spcBef>
                        <a:spcAft>
                          <a:spcPts val="0"/>
                        </a:spcAft>
                        <a:buClr>
                          <a:srgbClr val="000000"/>
                        </a:buClr>
                        <a:buSzPts val="12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⑩</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使用する無線が電波法に則っていること。</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　</a:t>
                      </a: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a:latin typeface="BIZ UDPゴシック" panose="020B0400000000000000" pitchFamily="50" charset="-128"/>
                          <a:ea typeface="BIZ UDPゴシック" panose="020B0400000000000000" pitchFamily="50" charset="-128"/>
                          <a:cs typeface="Calibri"/>
                          <a:sym typeface="Calibri"/>
                        </a:rPr>
                        <a:t>　</a:t>
                      </a:r>
                      <a:endParaRPr sz="1200" b="0" i="0" u="none" strike="noStrike" cap="none">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10009"/>
                  </a:ext>
                </a:extLst>
              </a:tr>
              <a:tr h="508627">
                <a:tc>
                  <a:txBody>
                    <a:bodyPr/>
                    <a:lstStyle/>
                    <a:p>
                      <a:pPr marL="0" marR="0" lvl="0" indent="0" algn="l" rtl="0">
                        <a:lnSpc>
                          <a:spcPct val="100000"/>
                        </a:lnSpc>
                        <a:spcBef>
                          <a:spcPts val="0"/>
                        </a:spcBef>
                        <a:spcAft>
                          <a:spcPts val="0"/>
                        </a:spcAft>
                        <a:buClr>
                          <a:srgbClr val="000000"/>
                        </a:buClr>
                        <a:buSzPts val="12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⑪</a:t>
                      </a:r>
                      <a:r>
                        <a:rPr lang="en-US" altLang="ja-JP" sz="1200" u="none" strike="noStrike" cap="none" dirty="0">
                          <a:latin typeface="BIZ UDPゴシック" panose="020B0400000000000000" pitchFamily="50" charset="-128"/>
                          <a:ea typeface="BIZ UDPゴシック" panose="020B0400000000000000" pitchFamily="50" charset="-128"/>
                          <a:cs typeface="Calibri"/>
                          <a:sym typeface="Calibri"/>
                        </a:rPr>
                        <a:t>A</a:t>
                      </a: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r>
                        <a:rPr lang="en-US" altLang="ja-JP" sz="1200" u="none" strike="noStrike" cap="none" dirty="0">
                          <a:latin typeface="BIZ UDPゴシック" panose="020B0400000000000000" pitchFamily="50" charset="-128"/>
                          <a:ea typeface="BIZ UDPゴシック" panose="020B0400000000000000" pitchFamily="50" charset="-128"/>
                          <a:cs typeface="Calibri"/>
                          <a:sym typeface="Calibri"/>
                        </a:rPr>
                        <a:t>B</a:t>
                      </a: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チームのロボットが同じアイデアになっていないか？</a:t>
                      </a:r>
                    </a:p>
                    <a:p>
                      <a:pPr marL="0" marR="0" lvl="0" indent="0" algn="l" rtl="0">
                        <a:lnSpc>
                          <a:spcPct val="100000"/>
                        </a:lnSpc>
                        <a:spcBef>
                          <a:spcPts val="0"/>
                        </a:spcBef>
                        <a:spcAft>
                          <a:spcPts val="0"/>
                        </a:spcAft>
                        <a:buClr>
                          <a:srgbClr val="000000"/>
                        </a:buClr>
                        <a:buSzPts val="12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　 チームリーダーが確認できない場合、指導教員が確認してください</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　</a:t>
                      </a: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a:latin typeface="BIZ UDPゴシック" panose="020B0400000000000000" pitchFamily="50" charset="-128"/>
                          <a:ea typeface="BIZ UDPゴシック" panose="020B0400000000000000" pitchFamily="50" charset="-128"/>
                          <a:cs typeface="Calibri"/>
                          <a:sym typeface="Calibri"/>
                        </a:rPr>
                        <a:t>　</a:t>
                      </a:r>
                      <a:endParaRPr sz="1200" b="0" i="0" u="none" strike="noStrike" cap="none">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10010"/>
                  </a:ext>
                </a:extLst>
              </a:tr>
              <a:tr h="508627">
                <a:tc>
                  <a:txBody>
                    <a:bodyPr/>
                    <a:lstStyle/>
                    <a:p>
                      <a:pPr marL="0" marR="0" lvl="0" indent="0" algn="l" rtl="0">
                        <a:lnSpc>
                          <a:spcPct val="100000"/>
                        </a:lnSpc>
                        <a:spcBef>
                          <a:spcPts val="0"/>
                        </a:spcBef>
                        <a:spcAft>
                          <a:spcPts val="0"/>
                        </a:spcAft>
                        <a:buClr>
                          <a:schemeClr val="dk1"/>
                        </a:buClr>
                        <a:buSzPts val="1200"/>
                        <a:buFont typeface="Calibri"/>
                        <a:buNone/>
                      </a:pP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⑫</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作成したスケジュールに無理がない</a:t>
                      </a: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か</a:t>
                      </a: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　</a:t>
                      </a:r>
                      <a:r>
                        <a:rPr lang="ja-JP" altLang="en-US" sz="1200" u="none" strike="noStrike" cap="none" dirty="0">
                          <a:latin typeface="BIZ UDPゴシック" panose="020B0400000000000000" pitchFamily="50" charset="-128"/>
                          <a:ea typeface="BIZ UDPゴシック" panose="020B0400000000000000" pitchFamily="50" charset="-128"/>
                          <a:cs typeface="Calibri"/>
                          <a:sym typeface="Calibri"/>
                        </a:rPr>
                        <a:t>○</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tc>
                  <a:txBody>
                    <a:bodyPr/>
                    <a:lstStyle/>
                    <a:p>
                      <a:pPr marL="0" marR="0" lvl="0" indent="0" algn="ctr" rtl="0">
                        <a:lnSpc>
                          <a:spcPct val="100000"/>
                        </a:lnSpc>
                        <a:spcBef>
                          <a:spcPts val="0"/>
                        </a:spcBef>
                        <a:spcAft>
                          <a:spcPts val="0"/>
                        </a:spcAft>
                        <a:buClr>
                          <a:srgbClr val="000000"/>
                        </a:buClr>
                        <a:buSzPts val="2000"/>
                        <a:buFont typeface="Arial"/>
                        <a:buNone/>
                      </a:pPr>
                      <a:r>
                        <a:rPr lang="ja-JP" sz="1200" u="none" strike="noStrike" cap="none" dirty="0">
                          <a:latin typeface="BIZ UDPゴシック" panose="020B0400000000000000" pitchFamily="50" charset="-128"/>
                          <a:ea typeface="BIZ UDPゴシック" panose="020B0400000000000000" pitchFamily="50" charset="-128"/>
                          <a:cs typeface="Calibri"/>
                          <a:sym typeface="Calibri"/>
                        </a:rPr>
                        <a:t>　</a:t>
                      </a:r>
                      <a:endParaRPr sz="1200" b="0" i="0" u="none" strike="noStrike" cap="none" dirty="0">
                        <a:solidFill>
                          <a:srgbClr val="000000"/>
                        </a:solidFill>
                        <a:latin typeface="BIZ UDPゴシック" panose="020B0400000000000000" pitchFamily="50" charset="-128"/>
                        <a:ea typeface="BIZ UDPゴシック" panose="020B0400000000000000" pitchFamily="50" charset="-128"/>
                        <a:cs typeface="Calibri"/>
                        <a:sym typeface="Calibri"/>
                      </a:endParaRPr>
                    </a:p>
                  </a:txBody>
                  <a:tcPr marL="6594" marR="6594" marT="6594" marB="0" anchor="ctr"/>
                </a:tc>
                <a:extLst>
                  <a:ext uri="{0D108BD9-81ED-4DB2-BD59-A6C34878D82A}">
                    <a16:rowId xmlns:a16="http://schemas.microsoft.com/office/drawing/2014/main" val="10011"/>
                  </a:ext>
                </a:extLst>
              </a:tr>
            </a:tbl>
          </a:graphicData>
        </a:graphic>
      </p:graphicFrame>
      <p:sp>
        <p:nvSpPr>
          <p:cNvPr id="9" name="Google Shape;193;p15">
            <a:extLst>
              <a:ext uri="{FF2B5EF4-FFF2-40B4-BE49-F238E27FC236}">
                <a16:creationId xmlns:a16="http://schemas.microsoft.com/office/drawing/2014/main" id="{55F84064-E94D-F089-4364-AEF4DB0678C6}"/>
              </a:ext>
            </a:extLst>
          </p:cNvPr>
          <p:cNvSpPr/>
          <p:nvPr/>
        </p:nvSpPr>
        <p:spPr>
          <a:xfrm>
            <a:off x="242515" y="8820866"/>
            <a:ext cx="6480482" cy="216000"/>
          </a:xfrm>
          <a:prstGeom prst="roundRect">
            <a:avLst>
              <a:gd name="adj" fmla="val 16667"/>
            </a:avLst>
          </a:prstGeom>
          <a:noFill/>
          <a:ln w="38100" cap="flat" cmpd="sng">
            <a:solidFill>
              <a:srgbClr val="00B050"/>
            </a:solidFill>
            <a:prstDash val="solid"/>
            <a:miter lim="800000"/>
            <a:headEnd type="none" w="sm" len="sm"/>
            <a:tailEnd type="none" w="sm" len="sm"/>
          </a:ln>
        </p:spPr>
        <p:txBody>
          <a:bodyPr spcFirstLastPara="1" wrap="square" lIns="63294" tIns="31638" rIns="63294" bIns="31638" anchor="ctr" anchorCtr="0">
            <a:noAutofit/>
          </a:bodyPr>
          <a:lstStyle/>
          <a:p>
            <a:pPr>
              <a:buSzPts val="1400"/>
            </a:pPr>
            <a:r>
              <a:rPr lang="ja-JP" altLang="en-US" sz="969" b="1" dirty="0">
                <a:latin typeface="BIZ UDPゴシック" panose="020B0400000000000000" pitchFamily="50" charset="-128"/>
                <a:ea typeface="BIZ UDPゴシック" panose="020B0400000000000000" pitchFamily="50" charset="-128"/>
                <a:cs typeface="Calibri"/>
                <a:sym typeface="Calibri"/>
              </a:rPr>
              <a:t>チェック欄を確認した後に、日付と氏名を入力してください。</a:t>
            </a:r>
            <a:endParaRPr sz="969" dirty="0">
              <a:latin typeface="BIZ UDPゴシック" panose="020B0400000000000000" pitchFamily="50" charset="-128"/>
              <a:ea typeface="BIZ UDPゴシック" panose="020B0400000000000000" pitchFamily="50" charset="-128"/>
            </a:endParaRPr>
          </a:p>
        </p:txBody>
      </p:sp>
      <p:sp>
        <p:nvSpPr>
          <p:cNvPr id="2" name="スライド番号プレースホルダー 1"/>
          <p:cNvSpPr>
            <a:spLocks noGrp="1"/>
          </p:cNvSpPr>
          <p:nvPr>
            <p:ph type="sldNum" idx="12"/>
          </p:nvPr>
        </p:nvSpPr>
        <p:spPr>
          <a:xfrm>
            <a:off x="5314950" y="9449894"/>
            <a:ext cx="1543050" cy="527403"/>
          </a:xfrm>
        </p:spPr>
        <p:txBody>
          <a:bodyPr/>
          <a:lstStyle/>
          <a:p>
            <a:fld id="{00000000-1234-1234-1234-123412341234}" type="slidenum">
              <a:rPr lang="en-US" altLang="ja-JP" smtClean="0"/>
              <a:pPr/>
              <a:t>16</a:t>
            </a:fld>
            <a:endParaRPr lang="ja-JP" altLang="en-US"/>
          </a:p>
        </p:txBody>
      </p:sp>
      <p:sp>
        <p:nvSpPr>
          <p:cNvPr id="6" name="テキスト ボックス 5">
            <a:extLst>
              <a:ext uri="{FF2B5EF4-FFF2-40B4-BE49-F238E27FC236}">
                <a16:creationId xmlns:a16="http://schemas.microsoft.com/office/drawing/2014/main" id="{26CE4550-D2BC-C186-21BC-71400932DE2E}"/>
              </a:ext>
            </a:extLst>
          </p:cNvPr>
          <p:cNvSpPr txBox="1"/>
          <p:nvPr/>
        </p:nvSpPr>
        <p:spPr>
          <a:xfrm>
            <a:off x="167695" y="9115391"/>
            <a:ext cx="6555301" cy="523220"/>
          </a:xfrm>
          <a:prstGeom prst="rect">
            <a:avLst/>
          </a:prstGeom>
          <a:solidFill>
            <a:srgbClr val="E1EFD8"/>
          </a:solidFill>
        </p:spPr>
        <p:txBody>
          <a:bodyPr wrap="square" rtlCol="0">
            <a:spAutoFit/>
          </a:bodyPr>
          <a:lstStyle/>
          <a:p>
            <a:r>
              <a:rPr kumimoji="1" lang="ja-JP" altLang="en-US" dirty="0">
                <a:latin typeface="BIZ UDPゴシック" panose="020B0400000000000000" pitchFamily="50" charset="-128"/>
                <a:ea typeface="BIZ UDPゴシック" panose="020B0400000000000000" pitchFamily="50" charset="-128"/>
              </a:rPr>
              <a:t>チームリーダー  氏名　</a:t>
            </a:r>
            <a:r>
              <a:rPr lang="ja-JP" altLang="en-US" sz="1400" u="none" strike="noStrike" cap="none" dirty="0">
                <a:solidFill>
                  <a:schemeClr val="dk1"/>
                </a:solidFill>
                <a:latin typeface="BIZ UDPゴシック" panose="020B0400000000000000" pitchFamily="50" charset="-128"/>
                <a:ea typeface="BIZ UDPゴシック" panose="020B0400000000000000" pitchFamily="50" charset="-128"/>
              </a:rPr>
              <a:t>渡邊大喜　</a:t>
            </a:r>
            <a:r>
              <a:rPr kumimoji="1" lang="ja-JP" altLang="en-US" dirty="0">
                <a:latin typeface="BIZ UDPゴシック" panose="020B0400000000000000" pitchFamily="50" charset="-128"/>
                <a:ea typeface="BIZ UDPゴシック" panose="020B0400000000000000" pitchFamily="50" charset="-128"/>
              </a:rPr>
              <a:t>　　　　　　　　　　　　確認日　</a:t>
            </a:r>
            <a:r>
              <a:rPr kumimoji="1" lang="en-US" altLang="ja-JP" dirty="0">
                <a:latin typeface="BIZ UDPゴシック" panose="020B0400000000000000" pitchFamily="50" charset="-128"/>
                <a:ea typeface="BIZ UDPゴシック" panose="020B0400000000000000" pitchFamily="50" charset="-128"/>
              </a:rPr>
              <a:t>8/22</a:t>
            </a:r>
          </a:p>
          <a:p>
            <a:r>
              <a:rPr kumimoji="1" lang="ja-JP" altLang="en-US" dirty="0">
                <a:latin typeface="BIZ UDPゴシック" panose="020B0400000000000000" pitchFamily="50" charset="-128"/>
                <a:ea typeface="BIZ UDPゴシック" panose="020B0400000000000000" pitchFamily="50" charset="-128"/>
              </a:rPr>
              <a:t>   指導教員　　   氏名　　　　　　　　　　　　　　　　　　　  確認日</a:t>
            </a:r>
            <a:endParaRPr kumimoji="1" lang="en-US" altLang="ja-JP" dirty="0">
              <a:latin typeface="BIZ UDPゴシック" panose="020B0400000000000000" pitchFamily="50" charset="-128"/>
              <a:ea typeface="BIZ UDPゴシック" panose="020B0400000000000000" pitchFamily="50" charset="-128"/>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AECC014-0FBA-77DD-5185-5E076E32C26A}"/>
              </a:ext>
            </a:extLst>
          </p:cNvPr>
          <p:cNvSpPr>
            <a:spLocks noGrp="1"/>
          </p:cNvSpPr>
          <p:nvPr>
            <p:ph type="title"/>
          </p:nvPr>
        </p:nvSpPr>
        <p:spPr>
          <a:xfrm>
            <a:off x="0" y="63826"/>
            <a:ext cx="2350394" cy="331804"/>
          </a:xfrm>
        </p:spPr>
        <p:txBody>
          <a:bodyPr>
            <a:noAutofit/>
          </a:bodyPr>
          <a:lstStyle/>
          <a:p>
            <a:r>
              <a:rPr kumimoji="1" lang="ja-JP" altLang="en-US" sz="1800" dirty="0">
                <a:latin typeface="BIZ UDPゴシック" panose="020B0400000000000000" pitchFamily="50" charset="-128"/>
                <a:ea typeface="BIZ UDPゴシック" panose="020B0400000000000000" pitchFamily="50" charset="-128"/>
              </a:rPr>
              <a:t>（１）チーム情報</a:t>
            </a:r>
          </a:p>
        </p:txBody>
      </p:sp>
      <p:sp>
        <p:nvSpPr>
          <p:cNvPr id="4" name="スライド番号プレースホルダー 3">
            <a:extLst>
              <a:ext uri="{FF2B5EF4-FFF2-40B4-BE49-F238E27FC236}">
                <a16:creationId xmlns:a16="http://schemas.microsoft.com/office/drawing/2014/main" id="{DEB1507D-05DC-C330-B5E0-4F9DF8D03A8F}"/>
              </a:ext>
            </a:extLst>
          </p:cNvPr>
          <p:cNvSpPr>
            <a:spLocks noGrp="1"/>
          </p:cNvSpPr>
          <p:nvPr>
            <p:ph type="sldNum" idx="12"/>
          </p:nvPr>
        </p:nvSpPr>
        <p:spPr>
          <a:xfrm>
            <a:off x="5314950" y="9378597"/>
            <a:ext cx="1543050" cy="527403"/>
          </a:xfrm>
        </p:spPr>
        <p:txBody>
          <a:bodyPr/>
          <a:lstStyle/>
          <a:p>
            <a:fld id="{00000000-1234-1234-1234-123412341234}" type="slidenum">
              <a:rPr lang="en-US" altLang="ja-JP" sz="1400" smtClean="0"/>
              <a:pPr/>
              <a:t>2</a:t>
            </a:fld>
            <a:endParaRPr lang="ja-JP" altLang="en-US" sz="1400" dirty="0"/>
          </a:p>
        </p:txBody>
      </p:sp>
      <p:graphicFrame>
        <p:nvGraphicFramePr>
          <p:cNvPr id="5" name="表 4">
            <a:extLst>
              <a:ext uri="{FF2B5EF4-FFF2-40B4-BE49-F238E27FC236}">
                <a16:creationId xmlns:a16="http://schemas.microsoft.com/office/drawing/2014/main" id="{67F86705-E362-4984-5A30-A4DB88D62EC6}"/>
              </a:ext>
            </a:extLst>
          </p:cNvPr>
          <p:cNvGraphicFramePr>
            <a:graphicFrameLocks noGrp="1"/>
          </p:cNvGraphicFramePr>
          <p:nvPr>
            <p:extLst>
              <p:ext uri="{D42A27DB-BD31-4B8C-83A1-F6EECF244321}">
                <p14:modId xmlns:p14="http://schemas.microsoft.com/office/powerpoint/2010/main" val="3907390206"/>
              </p:ext>
            </p:extLst>
          </p:nvPr>
        </p:nvGraphicFramePr>
        <p:xfrm>
          <a:off x="195825" y="917620"/>
          <a:ext cx="4195872" cy="839080"/>
        </p:xfrm>
        <a:graphic>
          <a:graphicData uri="http://schemas.openxmlformats.org/drawingml/2006/table">
            <a:tbl>
              <a:tblPr firstRow="1" bandRow="1">
                <a:tableStyleId>{849DE5FC-D73B-4EBC-8A1B-07B2455009F4}</a:tableStyleId>
              </a:tblPr>
              <a:tblGrid>
                <a:gridCol w="699312">
                  <a:extLst>
                    <a:ext uri="{9D8B030D-6E8A-4147-A177-3AD203B41FA5}">
                      <a16:colId xmlns:a16="http://schemas.microsoft.com/office/drawing/2014/main" val="300900804"/>
                    </a:ext>
                  </a:extLst>
                </a:gridCol>
                <a:gridCol w="699312">
                  <a:extLst>
                    <a:ext uri="{9D8B030D-6E8A-4147-A177-3AD203B41FA5}">
                      <a16:colId xmlns:a16="http://schemas.microsoft.com/office/drawing/2014/main" val="2654872255"/>
                    </a:ext>
                  </a:extLst>
                </a:gridCol>
                <a:gridCol w="699312">
                  <a:extLst>
                    <a:ext uri="{9D8B030D-6E8A-4147-A177-3AD203B41FA5}">
                      <a16:colId xmlns:a16="http://schemas.microsoft.com/office/drawing/2014/main" val="558479847"/>
                    </a:ext>
                  </a:extLst>
                </a:gridCol>
                <a:gridCol w="699312">
                  <a:extLst>
                    <a:ext uri="{9D8B030D-6E8A-4147-A177-3AD203B41FA5}">
                      <a16:colId xmlns:a16="http://schemas.microsoft.com/office/drawing/2014/main" val="799454464"/>
                    </a:ext>
                  </a:extLst>
                </a:gridCol>
                <a:gridCol w="699312">
                  <a:extLst>
                    <a:ext uri="{9D8B030D-6E8A-4147-A177-3AD203B41FA5}">
                      <a16:colId xmlns:a16="http://schemas.microsoft.com/office/drawing/2014/main" val="3113330783"/>
                    </a:ext>
                  </a:extLst>
                </a:gridCol>
                <a:gridCol w="699312">
                  <a:extLst>
                    <a:ext uri="{9D8B030D-6E8A-4147-A177-3AD203B41FA5}">
                      <a16:colId xmlns:a16="http://schemas.microsoft.com/office/drawing/2014/main" val="2024849763"/>
                    </a:ext>
                  </a:extLst>
                </a:gridCol>
              </a:tblGrid>
              <a:tr h="360337">
                <a:tc>
                  <a:txBody>
                    <a:bodyPr/>
                    <a:lstStyle/>
                    <a:p>
                      <a:pPr algn="ctr"/>
                      <a:r>
                        <a:rPr kumimoji="1" lang="en-US" altLang="ja-JP" sz="1400" dirty="0">
                          <a:latin typeface="BIZ UDPゴシック" panose="020B0400000000000000" pitchFamily="50" charset="-128"/>
                          <a:ea typeface="BIZ UDPゴシック" panose="020B0400000000000000" pitchFamily="50" charset="-128"/>
                        </a:rPr>
                        <a:t>1</a:t>
                      </a:r>
                      <a:r>
                        <a:rPr kumimoji="1" lang="ja-JP" altLang="en-US" sz="1400" dirty="0">
                          <a:latin typeface="BIZ UDPゴシック" panose="020B0400000000000000" pitchFamily="50" charset="-128"/>
                          <a:ea typeface="BIZ UDPゴシック" panose="020B0400000000000000" pitchFamily="50" charset="-128"/>
                        </a:rPr>
                        <a:t>年</a:t>
                      </a:r>
                    </a:p>
                  </a:txBody>
                  <a:tcPr/>
                </a:tc>
                <a:tc>
                  <a:txBody>
                    <a:bodyPr/>
                    <a:lstStyle/>
                    <a:p>
                      <a:pPr algn="ctr"/>
                      <a:r>
                        <a:rPr kumimoji="1" lang="en-US" altLang="ja-JP" sz="1400" dirty="0">
                          <a:latin typeface="BIZ UDPゴシック" panose="020B0400000000000000" pitchFamily="50" charset="-128"/>
                          <a:ea typeface="BIZ UDPゴシック" panose="020B0400000000000000" pitchFamily="50" charset="-128"/>
                        </a:rPr>
                        <a:t>2</a:t>
                      </a:r>
                      <a:r>
                        <a:rPr kumimoji="1" lang="ja-JP" altLang="en-US" sz="1400" dirty="0">
                          <a:latin typeface="BIZ UDPゴシック" panose="020B0400000000000000" pitchFamily="50" charset="-128"/>
                          <a:ea typeface="BIZ UDPゴシック" panose="020B0400000000000000" pitchFamily="50" charset="-128"/>
                        </a:rPr>
                        <a:t>年</a:t>
                      </a:r>
                    </a:p>
                  </a:txBody>
                  <a:tcPr/>
                </a:tc>
                <a:tc>
                  <a:txBody>
                    <a:bodyPr/>
                    <a:lstStyle/>
                    <a:p>
                      <a:pPr algn="ctr"/>
                      <a:r>
                        <a:rPr kumimoji="1" lang="en-US" altLang="ja-JP" sz="1400" dirty="0">
                          <a:latin typeface="BIZ UDPゴシック" panose="020B0400000000000000" pitchFamily="50" charset="-128"/>
                          <a:ea typeface="BIZ UDPゴシック" panose="020B0400000000000000" pitchFamily="50" charset="-128"/>
                        </a:rPr>
                        <a:t>3</a:t>
                      </a:r>
                      <a:r>
                        <a:rPr kumimoji="1" lang="ja-JP" altLang="en-US" sz="1400" dirty="0">
                          <a:latin typeface="BIZ UDPゴシック" panose="020B0400000000000000" pitchFamily="50" charset="-128"/>
                          <a:ea typeface="BIZ UDPゴシック" panose="020B0400000000000000" pitchFamily="50" charset="-128"/>
                        </a:rPr>
                        <a:t>年</a:t>
                      </a:r>
                    </a:p>
                  </a:txBody>
                  <a:tcPr/>
                </a:tc>
                <a:tc>
                  <a:txBody>
                    <a:bodyPr/>
                    <a:lstStyle/>
                    <a:p>
                      <a:pPr algn="ctr"/>
                      <a:r>
                        <a:rPr kumimoji="1" lang="en-US" altLang="ja-JP" sz="1400" dirty="0">
                          <a:latin typeface="BIZ UDPゴシック" panose="020B0400000000000000" pitchFamily="50" charset="-128"/>
                          <a:ea typeface="BIZ UDPゴシック" panose="020B0400000000000000" pitchFamily="50" charset="-128"/>
                        </a:rPr>
                        <a:t>4</a:t>
                      </a:r>
                      <a:r>
                        <a:rPr kumimoji="1" lang="ja-JP" altLang="en-US" sz="1400" dirty="0">
                          <a:latin typeface="BIZ UDPゴシック" panose="020B0400000000000000" pitchFamily="50" charset="-128"/>
                          <a:ea typeface="BIZ UDPゴシック" panose="020B0400000000000000" pitchFamily="50" charset="-128"/>
                        </a:rPr>
                        <a:t>年</a:t>
                      </a:r>
                    </a:p>
                  </a:txBody>
                  <a:tcPr/>
                </a:tc>
                <a:tc>
                  <a:txBody>
                    <a:bodyPr/>
                    <a:lstStyle/>
                    <a:p>
                      <a:pPr algn="ctr"/>
                      <a:r>
                        <a:rPr kumimoji="1" lang="en-US" altLang="ja-JP" sz="1400" dirty="0">
                          <a:latin typeface="BIZ UDPゴシック" panose="020B0400000000000000" pitchFamily="50" charset="-128"/>
                          <a:ea typeface="BIZ UDPゴシック" panose="020B0400000000000000" pitchFamily="50" charset="-128"/>
                        </a:rPr>
                        <a:t>5</a:t>
                      </a:r>
                      <a:r>
                        <a:rPr kumimoji="1" lang="ja-JP" altLang="en-US" sz="1400" dirty="0">
                          <a:latin typeface="BIZ UDPゴシック" panose="020B0400000000000000" pitchFamily="50" charset="-128"/>
                          <a:ea typeface="BIZ UDPゴシック" panose="020B0400000000000000" pitchFamily="50" charset="-128"/>
                        </a:rPr>
                        <a:t>年</a:t>
                      </a:r>
                    </a:p>
                  </a:txBody>
                  <a:tcPr/>
                </a:tc>
                <a:tc>
                  <a:txBody>
                    <a:bodyPr/>
                    <a:lstStyle/>
                    <a:p>
                      <a:pPr algn="ctr"/>
                      <a:r>
                        <a:rPr kumimoji="1" lang="ja-JP" altLang="en-US" sz="1400" dirty="0">
                          <a:latin typeface="BIZ UDPゴシック" panose="020B0400000000000000" pitchFamily="50" charset="-128"/>
                          <a:ea typeface="BIZ UDPゴシック" panose="020B0400000000000000" pitchFamily="50" charset="-128"/>
                        </a:rPr>
                        <a:t>計</a:t>
                      </a:r>
                    </a:p>
                  </a:txBody>
                  <a:tcPr/>
                </a:tc>
                <a:extLst>
                  <a:ext uri="{0D108BD9-81ED-4DB2-BD59-A6C34878D82A}">
                    <a16:rowId xmlns:a16="http://schemas.microsoft.com/office/drawing/2014/main" val="3624583761"/>
                  </a:ext>
                </a:extLst>
              </a:tr>
              <a:tr h="478743">
                <a:tc>
                  <a:txBody>
                    <a:bodyPr/>
                    <a:lstStyle/>
                    <a:p>
                      <a:pPr algn="ctr"/>
                      <a:r>
                        <a:rPr kumimoji="1" lang="en-US" altLang="ja-JP" sz="1400" dirty="0">
                          <a:latin typeface="BIZ UDPゴシック" panose="020B0400000000000000" pitchFamily="50" charset="-128"/>
                          <a:ea typeface="BIZ UDPゴシック" panose="020B0400000000000000" pitchFamily="50" charset="-128"/>
                        </a:rPr>
                        <a:t>2</a:t>
                      </a:r>
                      <a:endParaRPr kumimoji="1" lang="ja-JP" altLang="en-US" sz="1400" dirty="0">
                        <a:latin typeface="BIZ UDPゴシック" panose="020B0400000000000000" pitchFamily="50" charset="-128"/>
                        <a:ea typeface="BIZ UDPゴシック" panose="020B0400000000000000" pitchFamily="50" charset="-128"/>
                      </a:endParaRPr>
                    </a:p>
                  </a:txBody>
                  <a:tcPr/>
                </a:tc>
                <a:tc>
                  <a:txBody>
                    <a:bodyPr/>
                    <a:lstStyle/>
                    <a:p>
                      <a:pPr algn="ctr"/>
                      <a:r>
                        <a:rPr kumimoji="1" lang="en-US" altLang="ja-JP" sz="1400" dirty="0">
                          <a:latin typeface="BIZ UDPゴシック" panose="020B0400000000000000" pitchFamily="50" charset="-128"/>
                          <a:ea typeface="BIZ UDPゴシック" panose="020B0400000000000000" pitchFamily="50" charset="-128"/>
                        </a:rPr>
                        <a:t>4</a:t>
                      </a:r>
                      <a:endParaRPr kumimoji="1" lang="ja-JP" altLang="en-US" sz="1400" dirty="0">
                        <a:latin typeface="BIZ UDPゴシック" panose="020B0400000000000000" pitchFamily="50" charset="-128"/>
                        <a:ea typeface="BIZ UDPゴシック" panose="020B0400000000000000" pitchFamily="50" charset="-128"/>
                      </a:endParaRPr>
                    </a:p>
                  </a:txBody>
                  <a:tcPr/>
                </a:tc>
                <a:tc>
                  <a:txBody>
                    <a:bodyPr/>
                    <a:lstStyle/>
                    <a:p>
                      <a:pPr algn="ctr"/>
                      <a:r>
                        <a:rPr kumimoji="1" lang="en-US" altLang="ja-JP" sz="1400" dirty="0">
                          <a:latin typeface="BIZ UDPゴシック" panose="020B0400000000000000" pitchFamily="50" charset="-128"/>
                          <a:ea typeface="BIZ UDPゴシック" panose="020B0400000000000000" pitchFamily="50" charset="-128"/>
                        </a:rPr>
                        <a:t>2</a:t>
                      </a:r>
                      <a:endParaRPr kumimoji="1" lang="ja-JP" altLang="en-US" sz="1400" dirty="0">
                        <a:latin typeface="BIZ UDPゴシック" panose="020B0400000000000000" pitchFamily="50" charset="-128"/>
                        <a:ea typeface="BIZ UDPゴシック" panose="020B0400000000000000" pitchFamily="50" charset="-128"/>
                      </a:endParaRPr>
                    </a:p>
                  </a:txBody>
                  <a:tcPr/>
                </a:tc>
                <a:tc>
                  <a:txBody>
                    <a:bodyPr/>
                    <a:lstStyle/>
                    <a:p>
                      <a:pPr algn="ctr"/>
                      <a:r>
                        <a:rPr kumimoji="1" lang="en-US" altLang="ja-JP" sz="1400" dirty="0">
                          <a:latin typeface="BIZ UDPゴシック" panose="020B0400000000000000" pitchFamily="50" charset="-128"/>
                          <a:ea typeface="BIZ UDPゴシック" panose="020B0400000000000000" pitchFamily="50" charset="-128"/>
                        </a:rPr>
                        <a:t>3</a:t>
                      </a:r>
                      <a:endParaRPr kumimoji="1" lang="ja-JP" altLang="en-US" sz="1400" dirty="0">
                        <a:latin typeface="BIZ UDPゴシック" panose="020B0400000000000000" pitchFamily="50" charset="-128"/>
                        <a:ea typeface="BIZ UDPゴシック" panose="020B0400000000000000" pitchFamily="50" charset="-128"/>
                      </a:endParaRPr>
                    </a:p>
                  </a:txBody>
                  <a:tcPr/>
                </a:tc>
                <a:tc>
                  <a:txBody>
                    <a:bodyPr/>
                    <a:lstStyle/>
                    <a:p>
                      <a:pPr algn="ctr"/>
                      <a:r>
                        <a:rPr kumimoji="1" lang="en-US" altLang="ja-JP" sz="1400" dirty="0">
                          <a:latin typeface="BIZ UDPゴシック" panose="020B0400000000000000" pitchFamily="50" charset="-128"/>
                          <a:ea typeface="BIZ UDPゴシック" panose="020B0400000000000000" pitchFamily="50" charset="-128"/>
                        </a:rPr>
                        <a:t>3</a:t>
                      </a:r>
                      <a:endParaRPr kumimoji="1" lang="ja-JP" altLang="en-US" sz="1400" dirty="0">
                        <a:latin typeface="BIZ UDPゴシック" panose="020B0400000000000000" pitchFamily="50" charset="-128"/>
                        <a:ea typeface="BIZ UDPゴシック" panose="020B0400000000000000" pitchFamily="50" charset="-128"/>
                      </a:endParaRPr>
                    </a:p>
                  </a:txBody>
                  <a:tcPr/>
                </a:tc>
                <a:tc>
                  <a:txBody>
                    <a:bodyPr/>
                    <a:lstStyle/>
                    <a:p>
                      <a:pPr algn="ctr"/>
                      <a:r>
                        <a:rPr kumimoji="1" lang="en-US" altLang="ja-JP" sz="1400" dirty="0">
                          <a:latin typeface="BIZ UDPゴシック" panose="020B0400000000000000" pitchFamily="50" charset="-128"/>
                          <a:ea typeface="BIZ UDPゴシック" panose="020B0400000000000000" pitchFamily="50" charset="-128"/>
                        </a:rPr>
                        <a:t>14</a:t>
                      </a:r>
                      <a:endParaRPr kumimoji="1" lang="ja-JP" altLang="en-US" sz="1400" dirty="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1391127557"/>
                  </a:ext>
                </a:extLst>
              </a:tr>
            </a:tbl>
          </a:graphicData>
        </a:graphic>
      </p:graphicFrame>
      <p:sp>
        <p:nvSpPr>
          <p:cNvPr id="6" name="タイトル 1">
            <a:extLst>
              <a:ext uri="{FF2B5EF4-FFF2-40B4-BE49-F238E27FC236}">
                <a16:creationId xmlns:a16="http://schemas.microsoft.com/office/drawing/2014/main" id="{1BC18B34-7965-CF6B-5867-67605228C423}"/>
              </a:ext>
            </a:extLst>
          </p:cNvPr>
          <p:cNvSpPr txBox="1">
            <a:spLocks/>
          </p:cNvSpPr>
          <p:nvPr/>
        </p:nvSpPr>
        <p:spPr>
          <a:xfrm>
            <a:off x="115910" y="580726"/>
            <a:ext cx="5653825" cy="33180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1385" dirty="0">
                <a:latin typeface="BIZ UDPゴシック" panose="020B0400000000000000" pitchFamily="50" charset="-128"/>
                <a:ea typeface="BIZ UDPゴシック" panose="020B0400000000000000" pitchFamily="50" charset="-128"/>
              </a:rPr>
              <a:t>＜チーム情報＞　</a:t>
            </a:r>
            <a:r>
              <a:rPr kumimoji="1" lang="en-US" altLang="ja-JP" sz="1385" dirty="0">
                <a:latin typeface="BIZ UDPゴシック" panose="020B0400000000000000" pitchFamily="50" charset="-128"/>
                <a:ea typeface="BIZ UDPゴシック" panose="020B0400000000000000" pitchFamily="50" charset="-128"/>
              </a:rPr>
              <a:t>※</a:t>
            </a:r>
            <a:r>
              <a:rPr kumimoji="1" lang="ja-JP" altLang="en-US" sz="1385" dirty="0">
                <a:latin typeface="BIZ UDPゴシック" panose="020B0400000000000000" pitchFamily="50" charset="-128"/>
                <a:ea typeface="BIZ UDPゴシック" panose="020B0400000000000000" pitchFamily="50" charset="-128"/>
              </a:rPr>
              <a:t>人数は</a:t>
            </a:r>
            <a:r>
              <a:rPr kumimoji="1" lang="en-US" altLang="ja-JP" sz="1385" dirty="0">
                <a:latin typeface="BIZ UDPゴシック" panose="020B0400000000000000" pitchFamily="50" charset="-128"/>
                <a:ea typeface="BIZ UDPゴシック" panose="020B0400000000000000" pitchFamily="50" charset="-128"/>
              </a:rPr>
              <a:t>A</a:t>
            </a:r>
            <a:r>
              <a:rPr kumimoji="1" lang="ja-JP" altLang="en-US" sz="1385" dirty="0">
                <a:latin typeface="BIZ UDPゴシック" panose="020B0400000000000000" pitchFamily="50" charset="-128"/>
                <a:ea typeface="BIZ UDPゴシック" panose="020B0400000000000000" pitchFamily="50" charset="-128"/>
              </a:rPr>
              <a:t>・</a:t>
            </a:r>
            <a:r>
              <a:rPr kumimoji="1" lang="en-US" altLang="ja-JP" sz="1385" dirty="0">
                <a:latin typeface="BIZ UDPゴシック" panose="020B0400000000000000" pitchFamily="50" charset="-128"/>
                <a:ea typeface="BIZ UDPゴシック" panose="020B0400000000000000" pitchFamily="50" charset="-128"/>
              </a:rPr>
              <a:t>B</a:t>
            </a:r>
            <a:r>
              <a:rPr kumimoji="1" lang="ja-JP" altLang="en-US" sz="1385" dirty="0">
                <a:latin typeface="BIZ UDPゴシック" panose="020B0400000000000000" pitchFamily="50" charset="-128"/>
                <a:ea typeface="BIZ UDPゴシック" panose="020B0400000000000000" pitchFamily="50" charset="-128"/>
              </a:rPr>
              <a:t>チーム別々に記入してください！</a:t>
            </a:r>
          </a:p>
        </p:txBody>
      </p:sp>
      <p:sp>
        <p:nvSpPr>
          <p:cNvPr id="7" name="タイトル 1">
            <a:extLst>
              <a:ext uri="{FF2B5EF4-FFF2-40B4-BE49-F238E27FC236}">
                <a16:creationId xmlns:a16="http://schemas.microsoft.com/office/drawing/2014/main" id="{36B0771A-C834-3725-C1ED-285B8B023D4B}"/>
              </a:ext>
            </a:extLst>
          </p:cNvPr>
          <p:cNvSpPr txBox="1">
            <a:spLocks/>
          </p:cNvSpPr>
          <p:nvPr/>
        </p:nvSpPr>
        <p:spPr>
          <a:xfrm>
            <a:off x="115909" y="1808207"/>
            <a:ext cx="5653825" cy="33180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1385" dirty="0">
                <a:latin typeface="BIZ UDPゴシック" panose="020B0400000000000000" pitchFamily="50" charset="-128"/>
                <a:ea typeface="BIZ UDPゴシック" panose="020B0400000000000000" pitchFamily="50" charset="-128"/>
              </a:rPr>
              <a:t>＜所属する学科・コース＞</a:t>
            </a:r>
          </a:p>
        </p:txBody>
      </p:sp>
      <p:graphicFrame>
        <p:nvGraphicFramePr>
          <p:cNvPr id="9" name="表 8">
            <a:extLst>
              <a:ext uri="{FF2B5EF4-FFF2-40B4-BE49-F238E27FC236}">
                <a16:creationId xmlns:a16="http://schemas.microsoft.com/office/drawing/2014/main" id="{934625B0-69D8-609D-3364-7ADA8A071FC7}"/>
              </a:ext>
            </a:extLst>
          </p:cNvPr>
          <p:cNvGraphicFramePr>
            <a:graphicFrameLocks noGrp="1"/>
          </p:cNvGraphicFramePr>
          <p:nvPr>
            <p:extLst>
              <p:ext uri="{D42A27DB-BD31-4B8C-83A1-F6EECF244321}">
                <p14:modId xmlns:p14="http://schemas.microsoft.com/office/powerpoint/2010/main" val="3003413390"/>
              </p:ext>
            </p:extLst>
          </p:nvPr>
        </p:nvGraphicFramePr>
        <p:xfrm>
          <a:off x="198408" y="2123923"/>
          <a:ext cx="5522078" cy="777240"/>
        </p:xfrm>
        <a:graphic>
          <a:graphicData uri="http://schemas.openxmlformats.org/drawingml/2006/table">
            <a:tbl>
              <a:tblPr bandRow="1">
                <a:tableStyleId>{849DE5FC-D73B-4EBC-8A1B-07B2455009F4}</a:tableStyleId>
              </a:tblPr>
              <a:tblGrid>
                <a:gridCol w="2786194">
                  <a:extLst>
                    <a:ext uri="{9D8B030D-6E8A-4147-A177-3AD203B41FA5}">
                      <a16:colId xmlns:a16="http://schemas.microsoft.com/office/drawing/2014/main" val="2481405530"/>
                    </a:ext>
                  </a:extLst>
                </a:gridCol>
                <a:gridCol w="2735884">
                  <a:extLst>
                    <a:ext uri="{9D8B030D-6E8A-4147-A177-3AD203B41FA5}">
                      <a16:colId xmlns:a16="http://schemas.microsoft.com/office/drawing/2014/main" val="1315934083"/>
                    </a:ext>
                  </a:extLst>
                </a:gridCol>
              </a:tblGrid>
              <a:tr h="251210">
                <a:tc>
                  <a:txBody>
                    <a:bodyPr/>
                    <a:lstStyle/>
                    <a:p>
                      <a:r>
                        <a:rPr kumimoji="1" lang="ja-JP" altLang="en-US" sz="1100" dirty="0">
                          <a:latin typeface="BIZ UDPゴシック" panose="020B0400000000000000" pitchFamily="50" charset="-128"/>
                          <a:ea typeface="BIZ UDPゴシック" panose="020B0400000000000000" pitchFamily="50" charset="-128"/>
                        </a:rPr>
                        <a:t>電子制御工学科</a:t>
                      </a:r>
                    </a:p>
                  </a:txBody>
                  <a:tcPr/>
                </a:tc>
                <a:tc>
                  <a:txBody>
                    <a:bodyPr/>
                    <a:lstStyle/>
                    <a:p>
                      <a:endParaRPr kumimoji="1" lang="ja-JP" altLang="en-US" sz="110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627335156"/>
                  </a:ext>
                </a:extLst>
              </a:tr>
              <a:tr h="251210">
                <a:tc>
                  <a:txBody>
                    <a:bodyPr/>
                    <a:lstStyle/>
                    <a:p>
                      <a:r>
                        <a:rPr kumimoji="1" lang="ja-JP" altLang="en-US" sz="1100" dirty="0">
                          <a:latin typeface="BIZ UDPゴシック" panose="020B0400000000000000" pitchFamily="50" charset="-128"/>
                          <a:ea typeface="BIZ UDPゴシック" panose="020B0400000000000000" pitchFamily="50" charset="-128"/>
                        </a:rPr>
                        <a:t>機械工学科</a:t>
                      </a:r>
                    </a:p>
                  </a:txBody>
                  <a:tcPr/>
                </a:tc>
                <a:tc>
                  <a:txBody>
                    <a:bodyPr/>
                    <a:lstStyle/>
                    <a:p>
                      <a:endParaRPr kumimoji="1" lang="ja-JP" altLang="en-US" sz="1100" dirty="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1275521886"/>
                  </a:ext>
                </a:extLst>
              </a:tr>
              <a:tr h="251210">
                <a:tc>
                  <a:txBody>
                    <a:bodyPr/>
                    <a:lstStyle/>
                    <a:p>
                      <a:endParaRPr kumimoji="1" lang="ja-JP" altLang="en-US" sz="1100" dirty="0">
                        <a:latin typeface="BIZ UDPゴシック" panose="020B0400000000000000" pitchFamily="50" charset="-128"/>
                        <a:ea typeface="BIZ UDPゴシック" panose="020B0400000000000000" pitchFamily="50" charset="-128"/>
                      </a:endParaRPr>
                    </a:p>
                  </a:txBody>
                  <a:tcPr/>
                </a:tc>
                <a:tc>
                  <a:txBody>
                    <a:bodyPr/>
                    <a:lstStyle/>
                    <a:p>
                      <a:endParaRPr kumimoji="1" lang="ja-JP" altLang="en-US" sz="1100" dirty="0">
                        <a:latin typeface="BIZ UDPゴシック" panose="020B0400000000000000" pitchFamily="50" charset="-128"/>
                        <a:ea typeface="BIZ UDPゴシック" panose="020B0400000000000000" pitchFamily="50" charset="-128"/>
                      </a:endParaRPr>
                    </a:p>
                  </a:txBody>
                  <a:tcPr/>
                </a:tc>
                <a:extLst>
                  <a:ext uri="{0D108BD9-81ED-4DB2-BD59-A6C34878D82A}">
                    <a16:rowId xmlns:a16="http://schemas.microsoft.com/office/drawing/2014/main" val="622026848"/>
                  </a:ext>
                </a:extLst>
              </a:tr>
            </a:tbl>
          </a:graphicData>
        </a:graphic>
      </p:graphicFrame>
      <p:graphicFrame>
        <p:nvGraphicFramePr>
          <p:cNvPr id="3" name="Google Shape;101;p2">
            <a:extLst>
              <a:ext uri="{FF2B5EF4-FFF2-40B4-BE49-F238E27FC236}">
                <a16:creationId xmlns:a16="http://schemas.microsoft.com/office/drawing/2014/main" id="{9E0370C8-2179-F7AF-6E16-DC352C2ABAD5}"/>
              </a:ext>
            </a:extLst>
          </p:cNvPr>
          <p:cNvGraphicFramePr/>
          <p:nvPr>
            <p:extLst>
              <p:ext uri="{D42A27DB-BD31-4B8C-83A1-F6EECF244321}">
                <p14:modId xmlns:p14="http://schemas.microsoft.com/office/powerpoint/2010/main" val="36921995"/>
              </p:ext>
            </p:extLst>
          </p:nvPr>
        </p:nvGraphicFramePr>
        <p:xfrm>
          <a:off x="225294" y="3271356"/>
          <a:ext cx="6407412" cy="5843383"/>
        </p:xfrm>
        <a:graphic>
          <a:graphicData uri="http://schemas.openxmlformats.org/drawingml/2006/table">
            <a:tbl>
              <a:tblPr bandRow="1">
                <a:noFill/>
                <a:tableStyleId>{EC411402-2727-4F30-BA21-1AD1070A9DC3}</a:tableStyleId>
              </a:tblPr>
              <a:tblGrid>
                <a:gridCol w="6407412">
                  <a:extLst>
                    <a:ext uri="{9D8B030D-6E8A-4147-A177-3AD203B41FA5}">
                      <a16:colId xmlns:a16="http://schemas.microsoft.com/office/drawing/2014/main" val="20000"/>
                    </a:ext>
                  </a:extLst>
                </a:gridCol>
              </a:tblGrid>
              <a:tr h="253225">
                <a:tc>
                  <a:txBody>
                    <a:bodyPr/>
                    <a:lstStyle/>
                    <a:p>
                      <a:pPr marL="0" marR="0" lvl="0" indent="0" algn="l"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チームの目標 </a:t>
                      </a:r>
                      <a:r>
                        <a:rPr lang="ja-JP" sz="800" b="1" u="none" strike="noStrike" cap="none" dirty="0">
                          <a:solidFill>
                            <a:schemeClr val="lt1"/>
                          </a:solidFill>
                          <a:latin typeface="BIZ UDPゴシック" panose="020B0400000000000000" pitchFamily="50" charset="-128"/>
                          <a:ea typeface="BIZ UDPゴシック" panose="020B0400000000000000" pitchFamily="50" charset="-128"/>
                        </a:rPr>
                        <a:t>（大会やロボット製作、ロボコンの活動などを通じてのチームの目標）</a:t>
                      </a:r>
                      <a:endParaRPr sz="8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solidFill>
                      <a:schemeClr val="accent5"/>
                    </a:solidFill>
                  </a:tcPr>
                </a:tc>
                <a:extLst>
                  <a:ext uri="{0D108BD9-81ED-4DB2-BD59-A6C34878D82A}">
                    <a16:rowId xmlns:a16="http://schemas.microsoft.com/office/drawing/2014/main" val="10004"/>
                  </a:ext>
                </a:extLst>
              </a:tr>
              <a:tr h="1552168">
                <a:tc>
                  <a:txBody>
                    <a:bodyPr/>
                    <a:lstStyle/>
                    <a:p>
                      <a:pPr marL="0" marR="0" lvl="0" indent="0" algn="l" rtl="0">
                        <a:lnSpc>
                          <a:spcPct val="100000"/>
                        </a:lnSpc>
                        <a:spcBef>
                          <a:spcPts val="0"/>
                        </a:spcBef>
                        <a:spcAft>
                          <a:spcPts val="0"/>
                        </a:spcAft>
                        <a:buClr>
                          <a:srgbClr val="000000"/>
                        </a:buClr>
                        <a:buSzPts val="1800"/>
                        <a:buFont typeface="Arial"/>
                        <a:buNone/>
                      </a:pPr>
                      <a:r>
                        <a:rPr kumimoji="0" lang="ja-JP" altLang="en-US"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　私たちはアイデア賞受賞を目標にロボットを製作しました。そのために、勝つことではなくロマンを追い求め、フライホイール機構による飛距離</a:t>
                      </a:r>
                      <a:r>
                        <a:rPr kumimoji="0" lang="en-US" altLang="ja-JP"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10</a:t>
                      </a:r>
                      <a:r>
                        <a:rPr kumimoji="0" lang="ja-JP" altLang="en-US"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ｍのボール射出を目指します。この目標を実現するためにフライホイール機構の製作は勿論、確実なエリア</a:t>
                      </a:r>
                      <a:r>
                        <a:rPr kumimoji="0" lang="en-US" altLang="ja-JP"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C</a:t>
                      </a:r>
                      <a:r>
                        <a:rPr kumimoji="0" lang="ja-JP" altLang="en-US"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への侵入、エリア</a:t>
                      </a:r>
                      <a:r>
                        <a:rPr kumimoji="0" lang="en-US" altLang="ja-JP"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C</a:t>
                      </a:r>
                      <a:r>
                        <a:rPr kumimoji="0" lang="ja-JP" altLang="en-US"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でのロボットの動き、エリア</a:t>
                      </a:r>
                      <a:r>
                        <a:rPr kumimoji="0" lang="en-US" altLang="ja-JP"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C</a:t>
                      </a:r>
                      <a:r>
                        <a:rPr kumimoji="0" lang="ja-JP" altLang="en-US"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からエリア</a:t>
                      </a:r>
                      <a:r>
                        <a:rPr kumimoji="0" lang="en-US" altLang="ja-JP"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A</a:t>
                      </a:r>
                      <a:r>
                        <a:rPr kumimoji="0" lang="ja-JP" altLang="en-US"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へボールを送る際のロボット</a:t>
                      </a:r>
                      <a:r>
                        <a:rPr kumimoji="0" lang="en-US" altLang="ja-JP"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1</a:t>
                      </a:r>
                      <a:r>
                        <a:rPr kumimoji="0" lang="ja-JP" altLang="en-US"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とロボット</a:t>
                      </a:r>
                      <a:r>
                        <a:rPr kumimoji="0" lang="en-US" altLang="ja-JP"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2</a:t>
                      </a:r>
                      <a:r>
                        <a:rPr kumimoji="0" lang="ja-JP" altLang="en-US" sz="1200" b="0" i="0" u="none" strike="noStrike" kern="0" cap="none" spc="0" normalizeH="0" baseline="0" noProof="0" dirty="0">
                          <a:ln>
                            <a:noFill/>
                          </a:ln>
                          <a:solidFill>
                            <a:srgbClr val="000000"/>
                          </a:solidFill>
                          <a:effectLst/>
                          <a:uLnTx/>
                          <a:uFillTx/>
                          <a:latin typeface="BIZ UDPゴシック" panose="020B0400000000000000" pitchFamily="50" charset="-128"/>
                          <a:ea typeface="BIZ UDPゴシック" panose="020B0400000000000000" pitchFamily="50" charset="-128"/>
                          <a:cs typeface="Calibri"/>
                          <a:sym typeface="Calibri"/>
                        </a:rPr>
                        <a:t>の連携など、ボール射出の前後の動きも徹底して調整しました。競技フィールドを縦断するボールを競技本番で見せられるロボットの製作を目指します。</a:t>
                      </a:r>
                      <a:endParaRPr sz="120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tc>
                <a:extLst>
                  <a:ext uri="{0D108BD9-81ED-4DB2-BD59-A6C34878D82A}">
                    <a16:rowId xmlns:a16="http://schemas.microsoft.com/office/drawing/2014/main" val="10005"/>
                  </a:ext>
                </a:extLst>
              </a:tr>
              <a:tr h="253225">
                <a:tc>
                  <a:txBody>
                    <a:bodyPr/>
                    <a:lstStyle/>
                    <a:p>
                      <a:pPr marL="0" marR="0" lvl="0" indent="0" algn="l" rtl="0">
                        <a:lnSpc>
                          <a:spcPct val="100000"/>
                        </a:lnSpc>
                        <a:spcBef>
                          <a:spcPts val="0"/>
                        </a:spcBef>
                        <a:spcAft>
                          <a:spcPts val="0"/>
                        </a:spcAft>
                        <a:buClr>
                          <a:schemeClr val="lt1"/>
                        </a:buClr>
                        <a:buSzPts val="1800"/>
                        <a:buFont typeface="Calibri"/>
                        <a:buNone/>
                      </a:pPr>
                      <a:r>
                        <a:rPr lang="ja-JP" sz="1200" b="1" u="none" strike="noStrike" cap="none">
                          <a:solidFill>
                            <a:schemeClr val="lt1"/>
                          </a:solidFill>
                          <a:latin typeface="BIZ UDPゴシック" panose="020B0400000000000000" pitchFamily="50" charset="-128"/>
                          <a:ea typeface="BIZ UDPゴシック" panose="020B0400000000000000" pitchFamily="50" charset="-128"/>
                        </a:rPr>
                        <a:t>コンセプト、アピールポイントなど</a:t>
                      </a:r>
                      <a:r>
                        <a:rPr lang="ja-JP" sz="800" b="1" u="none" strike="noStrike" cap="none">
                          <a:solidFill>
                            <a:schemeClr val="lt1"/>
                          </a:solidFill>
                          <a:latin typeface="BIZ UDPゴシック" panose="020B0400000000000000" pitchFamily="50" charset="-128"/>
                          <a:ea typeface="BIZ UDPゴシック" panose="020B0400000000000000" pitchFamily="50" charset="-128"/>
                        </a:rPr>
                        <a:t>（みなさんが力を入れているアイデアのポイント、特に注目してもらいたいこと）</a:t>
                      </a:r>
                      <a:endParaRPr sz="800" b="1" u="none" strike="noStrike" cap="none">
                        <a:solidFill>
                          <a:schemeClr val="lt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solidFill>
                      <a:schemeClr val="accent5"/>
                    </a:solidFill>
                  </a:tcPr>
                </a:tc>
                <a:extLst>
                  <a:ext uri="{0D108BD9-81ED-4DB2-BD59-A6C34878D82A}">
                    <a16:rowId xmlns:a16="http://schemas.microsoft.com/office/drawing/2014/main" val="10006"/>
                  </a:ext>
                </a:extLst>
              </a:tr>
              <a:tr h="3784765">
                <a:tc>
                  <a:txBody>
                    <a:bodyPr/>
                    <a:lstStyle/>
                    <a:p>
                      <a:pPr marL="0" marR="0" lvl="0" indent="0" algn="l" rtl="0">
                        <a:lnSpc>
                          <a:spcPct val="100000"/>
                        </a:lnSpc>
                        <a:spcBef>
                          <a:spcPts val="0"/>
                        </a:spcBef>
                        <a:spcAft>
                          <a:spcPts val="0"/>
                        </a:spcAft>
                        <a:buClr>
                          <a:srgbClr val="000000"/>
                        </a:buClr>
                        <a:buSzPts val="1800"/>
                        <a:buFont typeface="Arial"/>
                        <a:buNone/>
                      </a:pPr>
                      <a:r>
                        <a:rPr lang="ja-JP" altLang="en-US" sz="1200" u="none" strike="noStrike" cap="none" dirty="0"/>
                        <a:t>　</a:t>
                      </a:r>
                      <a:r>
                        <a:rPr lang="ja-JP" altLang="en-US" sz="1200" u="none" strike="noStrike" cap="none" dirty="0">
                          <a:latin typeface="BIZ UDPゴシック" panose="020B0400000000000000" pitchFamily="50" charset="-128"/>
                          <a:ea typeface="BIZ UDPゴシック" panose="020B0400000000000000" pitchFamily="50" charset="-128"/>
                        </a:rPr>
                        <a:t>私たちのロボットのアピールポイントはエリア</a:t>
                      </a:r>
                      <a:r>
                        <a:rPr lang="en-US" altLang="ja-JP" sz="1200" u="none" strike="noStrike" cap="none" dirty="0">
                          <a:latin typeface="BIZ UDPゴシック" panose="020B0400000000000000" pitchFamily="50" charset="-128"/>
                          <a:ea typeface="BIZ UDPゴシック" panose="020B0400000000000000" pitchFamily="50" charset="-128"/>
                        </a:rPr>
                        <a:t>C</a:t>
                      </a:r>
                      <a:r>
                        <a:rPr lang="ja-JP" altLang="en-US" sz="1200" u="none" strike="noStrike" cap="none" dirty="0">
                          <a:latin typeface="BIZ UDPゴシック" panose="020B0400000000000000" pitchFamily="50" charset="-128"/>
                          <a:ea typeface="BIZ UDPゴシック" panose="020B0400000000000000" pitchFamily="50" charset="-128"/>
                        </a:rPr>
                        <a:t>からエリア</a:t>
                      </a:r>
                      <a:r>
                        <a:rPr lang="en-US" altLang="ja-JP" sz="1200" u="none" strike="noStrike" cap="none" dirty="0">
                          <a:latin typeface="BIZ UDPゴシック" panose="020B0400000000000000" pitchFamily="50" charset="-128"/>
                          <a:ea typeface="BIZ UDPゴシック" panose="020B0400000000000000" pitchFamily="50" charset="-128"/>
                        </a:rPr>
                        <a:t>A</a:t>
                      </a:r>
                      <a:r>
                        <a:rPr lang="ja-JP" altLang="en-US" sz="1200" u="none" strike="noStrike" cap="none" dirty="0">
                          <a:latin typeface="BIZ UDPゴシック" panose="020B0400000000000000" pitchFamily="50" charset="-128"/>
                          <a:ea typeface="BIZ UDPゴシック" panose="020B0400000000000000" pitchFamily="50" charset="-128"/>
                        </a:rPr>
                        <a:t>へのボール射出と、自動ロボットであるロボット</a:t>
                      </a:r>
                      <a:r>
                        <a:rPr lang="en-US" altLang="ja-JP" sz="1200" u="none" strike="noStrike" cap="none" dirty="0">
                          <a:latin typeface="BIZ UDPゴシック" panose="020B0400000000000000" pitchFamily="50" charset="-128"/>
                          <a:ea typeface="BIZ UDPゴシック" panose="020B0400000000000000" pitchFamily="50" charset="-128"/>
                        </a:rPr>
                        <a:t>1</a:t>
                      </a:r>
                      <a:r>
                        <a:rPr lang="ja-JP" altLang="en-US" sz="1200" u="none" strike="noStrike" cap="none" dirty="0">
                          <a:latin typeface="BIZ UDPゴシック" panose="020B0400000000000000" pitchFamily="50" charset="-128"/>
                          <a:ea typeface="BIZ UDPゴシック" panose="020B0400000000000000" pitchFamily="50" charset="-128"/>
                        </a:rPr>
                        <a:t>の正確な射出です。</a:t>
                      </a:r>
                      <a:endParaRPr lang="en-US" altLang="ja-JP" sz="1200" u="none" strike="noStrike" cap="none" dirty="0">
                        <a:latin typeface="BIZ UDPゴシック" panose="020B0400000000000000" pitchFamily="50" charset="-128"/>
                        <a:ea typeface="BIZ UDPゴシック" panose="020B0400000000000000" pitchFamily="50" charset="-128"/>
                      </a:endParaRPr>
                    </a:p>
                    <a:p>
                      <a:pPr marL="0" marR="0" lvl="0" indent="0" algn="l" rtl="0">
                        <a:lnSpc>
                          <a:spcPct val="100000"/>
                        </a:lnSpc>
                        <a:spcBef>
                          <a:spcPts val="0"/>
                        </a:spcBef>
                        <a:spcAft>
                          <a:spcPts val="0"/>
                        </a:spcAft>
                        <a:buClr>
                          <a:srgbClr val="000000"/>
                        </a:buClr>
                        <a:buSzPts val="18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rPr>
                        <a:t>　ボール射出にはフライホイール機構を採用しました。フライホイール機構はディスクを回転させて、ディスクにたまった回転エネルギーを一気に開放する機構です。そのため、フライホイール機構は射出時に機構が激しく動くのが特徴になります。派手に動く機構と、派手に射出されるボールの両方に注目です。</a:t>
                      </a:r>
                      <a:endParaRPr lang="en-US" altLang="ja-JP" sz="1200" u="none" strike="noStrike" cap="none" dirty="0">
                        <a:latin typeface="BIZ UDPゴシック" panose="020B0400000000000000" pitchFamily="50" charset="-128"/>
                        <a:ea typeface="BIZ UDPゴシック" panose="020B0400000000000000" pitchFamily="50" charset="-128"/>
                      </a:endParaRPr>
                    </a:p>
                    <a:p>
                      <a:pPr marL="0" marR="0" lvl="0" indent="0" algn="l" rtl="0">
                        <a:lnSpc>
                          <a:spcPct val="100000"/>
                        </a:lnSpc>
                        <a:spcBef>
                          <a:spcPts val="0"/>
                        </a:spcBef>
                        <a:spcAft>
                          <a:spcPts val="0"/>
                        </a:spcAft>
                        <a:buClr>
                          <a:srgbClr val="000000"/>
                        </a:buClr>
                        <a:buSzPts val="18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rPr>
                        <a:t>　ロボット</a:t>
                      </a:r>
                      <a:r>
                        <a:rPr lang="en-US" altLang="ja-JP" sz="1200" u="none" strike="noStrike" cap="none" dirty="0">
                          <a:latin typeface="BIZ UDPゴシック" panose="020B0400000000000000" pitchFamily="50" charset="-128"/>
                          <a:ea typeface="BIZ UDPゴシック" panose="020B0400000000000000" pitchFamily="50" charset="-128"/>
                        </a:rPr>
                        <a:t>1</a:t>
                      </a:r>
                      <a:r>
                        <a:rPr lang="ja-JP" altLang="en-US" sz="1200" u="none" strike="noStrike" cap="none" dirty="0">
                          <a:latin typeface="BIZ UDPゴシック" panose="020B0400000000000000" pitchFamily="50" charset="-128"/>
                          <a:ea typeface="BIZ UDPゴシック" panose="020B0400000000000000" pitchFamily="50" charset="-128"/>
                        </a:rPr>
                        <a:t>は射出タイミングを除いて、すべての動作を自動で行います。そのため、安定した動作で競技を進めることができます。最初の射出では</a:t>
                      </a:r>
                      <a:r>
                        <a:rPr lang="en-US" altLang="ja-JP" sz="1200" u="none" strike="noStrike" cap="none" dirty="0">
                          <a:latin typeface="BIZ UDPゴシック" panose="020B0400000000000000" pitchFamily="50" charset="-128"/>
                          <a:ea typeface="BIZ UDPゴシック" panose="020B0400000000000000" pitchFamily="50" charset="-128"/>
                        </a:rPr>
                        <a:t>100</a:t>
                      </a:r>
                      <a:r>
                        <a:rPr lang="ja-JP" altLang="en-US" sz="1200" u="none" strike="noStrike" cap="none" dirty="0">
                          <a:latin typeface="BIZ UDPゴシック" panose="020B0400000000000000" pitchFamily="50" charset="-128"/>
                          <a:ea typeface="BIZ UDPゴシック" panose="020B0400000000000000" pitchFamily="50" charset="-128"/>
                        </a:rPr>
                        <a:t>点の着地点を確実に取得し、計</a:t>
                      </a:r>
                      <a:r>
                        <a:rPr lang="en-US" altLang="ja-JP" sz="1200" u="none" strike="noStrike" cap="none" dirty="0">
                          <a:latin typeface="BIZ UDPゴシック" panose="020B0400000000000000" pitchFamily="50" charset="-128"/>
                          <a:ea typeface="BIZ UDPゴシック" panose="020B0400000000000000" pitchFamily="50" charset="-128"/>
                        </a:rPr>
                        <a:t>4</a:t>
                      </a:r>
                      <a:r>
                        <a:rPr lang="ja-JP" altLang="en-US" sz="1200" u="none" strike="noStrike" cap="none" dirty="0">
                          <a:latin typeface="BIZ UDPゴシック" panose="020B0400000000000000" pitchFamily="50" charset="-128"/>
                          <a:ea typeface="BIZ UDPゴシック" panose="020B0400000000000000" pitchFamily="50" charset="-128"/>
                        </a:rPr>
                        <a:t>台のロボット</a:t>
                      </a:r>
                      <a:r>
                        <a:rPr lang="en-US" altLang="ja-JP" sz="1200" u="none" strike="noStrike" cap="none" dirty="0">
                          <a:latin typeface="BIZ UDPゴシック" panose="020B0400000000000000" pitchFamily="50" charset="-128"/>
                          <a:ea typeface="BIZ UDPゴシック" panose="020B0400000000000000" pitchFamily="50" charset="-128"/>
                        </a:rPr>
                        <a:t>2</a:t>
                      </a:r>
                      <a:r>
                        <a:rPr lang="ja-JP" altLang="en-US" sz="1200" u="none" strike="noStrike" cap="none" dirty="0">
                          <a:latin typeface="BIZ UDPゴシック" panose="020B0400000000000000" pitchFamily="50" charset="-128"/>
                          <a:ea typeface="BIZ UDPゴシック" panose="020B0400000000000000" pitchFamily="50" charset="-128"/>
                        </a:rPr>
                        <a:t>をエリア</a:t>
                      </a:r>
                      <a:r>
                        <a:rPr lang="en-US" altLang="ja-JP" sz="1200" u="none" strike="noStrike" cap="none" dirty="0">
                          <a:latin typeface="BIZ UDPゴシック" panose="020B0400000000000000" pitchFamily="50" charset="-128"/>
                          <a:ea typeface="BIZ UDPゴシック" panose="020B0400000000000000" pitchFamily="50" charset="-128"/>
                        </a:rPr>
                        <a:t>C</a:t>
                      </a:r>
                      <a:r>
                        <a:rPr lang="ja-JP" altLang="en-US" sz="1200" u="none" strike="noStrike" cap="none" dirty="0">
                          <a:latin typeface="BIZ UDPゴシック" panose="020B0400000000000000" pitchFamily="50" charset="-128"/>
                          <a:ea typeface="BIZ UDPゴシック" panose="020B0400000000000000" pitchFamily="50" charset="-128"/>
                        </a:rPr>
                        <a:t>に送ります。</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tc>
                <a:extLst>
                  <a:ext uri="{0D108BD9-81ED-4DB2-BD59-A6C34878D82A}">
                    <a16:rowId xmlns:a16="http://schemas.microsoft.com/office/drawing/2014/main" val="10007"/>
                  </a:ext>
                </a:extLst>
              </a:tr>
            </a:tbl>
          </a:graphicData>
        </a:graphic>
      </p:graphicFrame>
      <p:sp>
        <p:nvSpPr>
          <p:cNvPr id="8" name="正方形/長方形 7">
            <a:extLst>
              <a:ext uri="{FF2B5EF4-FFF2-40B4-BE49-F238E27FC236}">
                <a16:creationId xmlns:a16="http://schemas.microsoft.com/office/drawing/2014/main" id="{D8301423-BAA6-4391-7E04-D7C09F21998A}"/>
              </a:ext>
            </a:extLst>
          </p:cNvPr>
          <p:cNvSpPr/>
          <p:nvPr/>
        </p:nvSpPr>
        <p:spPr>
          <a:xfrm>
            <a:off x="73479" y="3138057"/>
            <a:ext cx="6649517" cy="5843383"/>
          </a:xfrm>
          <a:prstGeom prst="rect">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3E464B99-9EDD-B63B-9D0F-10D08CF816E0}"/>
              </a:ext>
            </a:extLst>
          </p:cNvPr>
          <p:cNvSpPr txBox="1"/>
          <p:nvPr/>
        </p:nvSpPr>
        <p:spPr>
          <a:xfrm>
            <a:off x="5720486" y="1820473"/>
            <a:ext cx="2313253" cy="1323439"/>
          </a:xfrm>
          <a:prstGeom prst="rect">
            <a:avLst/>
          </a:prstGeom>
          <a:noFill/>
        </p:spPr>
        <p:txBody>
          <a:bodyPr wrap="square" rtlCol="0">
            <a:spAutoFit/>
          </a:bodyPr>
          <a:lstStyle/>
          <a:p>
            <a:r>
              <a:rPr kumimoji="1" lang="ja-JP" altLang="en-US" sz="8000" b="1" dirty="0">
                <a:ln w="19050">
                  <a:solidFill>
                    <a:schemeClr val="tx1"/>
                  </a:solidFill>
                </a:ln>
                <a:solidFill>
                  <a:srgbClr val="FF0000"/>
                </a:solidFill>
                <a:latin typeface="游ゴシック" panose="020B0400000000000000" pitchFamily="50" charset="-128"/>
                <a:ea typeface="游ゴシック" panose="020B0400000000000000" pitchFamily="50" charset="-128"/>
              </a:rPr>
              <a:t>変</a:t>
            </a:r>
          </a:p>
        </p:txBody>
      </p:sp>
    </p:spTree>
    <p:extLst>
      <p:ext uri="{BB962C8B-B14F-4D97-AF65-F5344CB8AC3E}">
        <p14:creationId xmlns:p14="http://schemas.microsoft.com/office/powerpoint/2010/main" val="13169855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3"/>
          <p:cNvSpPr txBox="1">
            <a:spLocks noGrp="1"/>
          </p:cNvSpPr>
          <p:nvPr>
            <p:ph type="title"/>
          </p:nvPr>
        </p:nvSpPr>
        <p:spPr>
          <a:xfrm>
            <a:off x="125107" y="516206"/>
            <a:ext cx="6407454" cy="482922"/>
          </a:xfrm>
          <a:prstGeom prst="rect">
            <a:avLst/>
          </a:prstGeom>
          <a:noFill/>
          <a:ln>
            <a:noFill/>
          </a:ln>
        </p:spPr>
        <p:txBody>
          <a:bodyPr spcFirstLastPara="1" wrap="square" lIns="63294" tIns="31638" rIns="63294" bIns="31638" anchor="ctr" anchorCtr="0">
            <a:normAutofit/>
          </a:bodyPr>
          <a:lstStyle/>
          <a:p>
            <a:r>
              <a:rPr lang="ja-JP" altLang="en-US" sz="1662" dirty="0">
                <a:latin typeface="BIZ UDPゴシック" panose="020B0400000000000000" pitchFamily="50" charset="-128"/>
                <a:ea typeface="BIZ UDPゴシック" panose="020B0400000000000000" pitchFamily="50" charset="-128"/>
              </a:rPr>
              <a:t>①構成</a:t>
            </a:r>
            <a:endParaRPr sz="1662" dirty="0">
              <a:latin typeface="BIZ UDPゴシック" panose="020B0400000000000000" pitchFamily="50" charset="-128"/>
              <a:ea typeface="BIZ UDPゴシック" panose="020B0400000000000000" pitchFamily="50" charset="-128"/>
            </a:endParaRPr>
          </a:p>
        </p:txBody>
      </p:sp>
      <p:graphicFrame>
        <p:nvGraphicFramePr>
          <p:cNvPr id="109" name="Google Shape;109;p3"/>
          <p:cNvGraphicFramePr/>
          <p:nvPr>
            <p:extLst>
              <p:ext uri="{D42A27DB-BD31-4B8C-83A1-F6EECF244321}">
                <p14:modId xmlns:p14="http://schemas.microsoft.com/office/powerpoint/2010/main" val="1254612658"/>
              </p:ext>
            </p:extLst>
          </p:nvPr>
        </p:nvGraphicFramePr>
        <p:xfrm>
          <a:off x="225233" y="1528051"/>
          <a:ext cx="6407394" cy="434908"/>
        </p:xfrm>
        <a:graphic>
          <a:graphicData uri="http://schemas.openxmlformats.org/drawingml/2006/table">
            <a:tbl>
              <a:tblPr firstCol="1" bandRow="1">
                <a:noFill/>
                <a:tableStyleId>{849DE5FC-D73B-4EBC-8A1B-07B2455009F4}</a:tableStyleId>
              </a:tblPr>
              <a:tblGrid>
                <a:gridCol w="1811634">
                  <a:extLst>
                    <a:ext uri="{9D8B030D-6E8A-4147-A177-3AD203B41FA5}">
                      <a16:colId xmlns:a16="http://schemas.microsoft.com/office/drawing/2014/main" val="20000"/>
                    </a:ext>
                  </a:extLst>
                </a:gridCol>
                <a:gridCol w="4595760">
                  <a:extLst>
                    <a:ext uri="{9D8B030D-6E8A-4147-A177-3AD203B41FA5}">
                      <a16:colId xmlns:a16="http://schemas.microsoft.com/office/drawing/2014/main" val="20001"/>
                    </a:ext>
                  </a:extLst>
                </a:gridCol>
              </a:tblGrid>
              <a:tr h="434908">
                <a:tc>
                  <a:txBody>
                    <a:bodyPr/>
                    <a:lstStyle/>
                    <a:p>
                      <a:pPr marL="0" marR="0" lvl="0" indent="0" algn="ctr" rtl="0">
                        <a:lnSpc>
                          <a:spcPct val="100000"/>
                        </a:lnSpc>
                        <a:spcBef>
                          <a:spcPts val="0"/>
                        </a:spcBef>
                        <a:spcAft>
                          <a:spcPts val="0"/>
                        </a:spcAft>
                        <a:buClr>
                          <a:srgbClr val="000000"/>
                        </a:buClr>
                        <a:buSzPts val="1800"/>
                        <a:buFont typeface="Arial"/>
                        <a:buNone/>
                      </a:pPr>
                      <a:r>
                        <a:rPr lang="ja-JP" altLang="en-US" sz="1200" b="1" u="none" strike="noStrike" cap="none" dirty="0">
                          <a:solidFill>
                            <a:schemeClr val="lt1"/>
                          </a:solidFill>
                          <a:latin typeface="BIZ UDPゴシック" panose="020B0400000000000000" pitchFamily="50" charset="-128"/>
                          <a:ea typeface="BIZ UDPゴシック" panose="020B0400000000000000" pitchFamily="50" charset="-128"/>
                        </a:rPr>
                        <a:t>合計</a:t>
                      </a: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重量</a:t>
                      </a:r>
                      <a:endParaRPr lang="en-US" altLang="ja-JP" sz="1200" b="1" u="none" strike="noStrike" cap="none" dirty="0">
                        <a:solidFill>
                          <a:schemeClr val="lt1"/>
                        </a:solidFill>
                        <a:latin typeface="BIZ UDPゴシック" panose="020B0400000000000000" pitchFamily="50" charset="-128"/>
                        <a:ea typeface="BIZ UDPゴシック" panose="020B0400000000000000" pitchFamily="50" charset="-128"/>
                      </a:endParaRPr>
                    </a:p>
                    <a:p>
                      <a:pPr marL="0" marR="0" lvl="0" indent="0" algn="ctr" rtl="0">
                        <a:lnSpc>
                          <a:spcPct val="100000"/>
                        </a:lnSpc>
                        <a:spcBef>
                          <a:spcPts val="0"/>
                        </a:spcBef>
                        <a:spcAft>
                          <a:spcPts val="0"/>
                        </a:spcAft>
                        <a:buClr>
                          <a:srgbClr val="000000"/>
                        </a:buClr>
                        <a:buSzPts val="1800"/>
                        <a:buFont typeface="Arial"/>
                        <a:buNone/>
                      </a:pPr>
                      <a:r>
                        <a:rPr lang="ja-JP" altLang="en-US" sz="700" b="1" u="none" strike="noStrike" cap="none" dirty="0">
                          <a:solidFill>
                            <a:schemeClr val="lt1"/>
                          </a:solidFill>
                          <a:latin typeface="BIZ UDPゴシック" panose="020B0400000000000000" pitchFamily="50" charset="-128"/>
                          <a:ea typeface="BIZ UDPゴシック" panose="020B0400000000000000" pitchFamily="50" charset="-128"/>
                        </a:rPr>
                        <a:t>すべてのロボットの合計は</a:t>
                      </a:r>
                      <a:r>
                        <a:rPr lang="en-US" altLang="ja-JP" sz="1100" b="1" u="none" strike="noStrike" cap="none" dirty="0">
                          <a:solidFill>
                            <a:schemeClr val="lt1"/>
                          </a:solidFill>
                          <a:latin typeface="BIZ UDPゴシック" panose="020B0400000000000000" pitchFamily="50" charset="-128"/>
                          <a:ea typeface="BIZ UDPゴシック" panose="020B0400000000000000" pitchFamily="50" charset="-128"/>
                        </a:rPr>
                        <a:t>30kg</a:t>
                      </a:r>
                      <a:r>
                        <a:rPr lang="ja-JP" altLang="en-US" sz="700" b="1" u="none" strike="noStrike" cap="none" dirty="0">
                          <a:solidFill>
                            <a:schemeClr val="lt1"/>
                          </a:solidFill>
                          <a:latin typeface="BIZ UDPゴシック" panose="020B0400000000000000" pitchFamily="50" charset="-128"/>
                          <a:ea typeface="BIZ UDPゴシック" panose="020B0400000000000000" pitchFamily="50" charset="-128"/>
                        </a:rPr>
                        <a:t>以下</a:t>
                      </a:r>
                      <a:endParaRPr sz="1200" b="1" u="none" strike="noStrike" cap="none" dirty="0">
                        <a:solidFill>
                          <a:schemeClr val="lt1"/>
                        </a:solidFill>
                        <a:latin typeface="BIZ UDPゴシック" panose="020B0400000000000000" pitchFamily="50" charset="-128"/>
                        <a:ea typeface="BIZ UDPゴシック" panose="020B0400000000000000" pitchFamily="50" charset="-128"/>
                      </a:endParaRPr>
                    </a:p>
                  </a:txBody>
                  <a:tcPr marL="63312" marR="63312" marT="31656" marB="31656" anchor="ct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0" u="none" strike="noStrike" cap="none" dirty="0">
                          <a:solidFill>
                            <a:schemeClr val="dk1"/>
                          </a:solidFill>
                          <a:latin typeface="BIZ UDPゴシック" panose="020B0400000000000000" pitchFamily="50" charset="-128"/>
                          <a:ea typeface="BIZ UDPゴシック" panose="020B0400000000000000" pitchFamily="50" charset="-128"/>
                        </a:rPr>
                        <a:t>0.0 kg</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tc>
                <a:extLst>
                  <a:ext uri="{0D108BD9-81ED-4DB2-BD59-A6C34878D82A}">
                    <a16:rowId xmlns:a16="http://schemas.microsoft.com/office/drawing/2014/main" val="10000"/>
                  </a:ext>
                </a:extLst>
              </a:tr>
            </a:tbl>
          </a:graphicData>
        </a:graphic>
      </p:graphicFrame>
      <p:sp>
        <p:nvSpPr>
          <p:cNvPr id="2" name="タイトル 1">
            <a:extLst>
              <a:ext uri="{FF2B5EF4-FFF2-40B4-BE49-F238E27FC236}">
                <a16:creationId xmlns:a16="http://schemas.microsoft.com/office/drawing/2014/main" id="{7E70E13A-3236-C23A-FD66-78D19CDD9C64}"/>
              </a:ext>
            </a:extLst>
          </p:cNvPr>
          <p:cNvSpPr txBox="1">
            <a:spLocks/>
          </p:cNvSpPr>
          <p:nvPr/>
        </p:nvSpPr>
        <p:spPr>
          <a:xfrm>
            <a:off x="0" y="84688"/>
            <a:ext cx="5435194" cy="33180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1800" dirty="0">
                <a:latin typeface="BIZ UDPゴシック" panose="020B0400000000000000" pitchFamily="50" charset="-128"/>
                <a:ea typeface="BIZ UDPゴシック" panose="020B0400000000000000" pitchFamily="50" charset="-128"/>
              </a:rPr>
              <a:t>（２）　スタート時の構成　（ロボット１＋２）</a:t>
            </a:r>
          </a:p>
        </p:txBody>
      </p:sp>
      <p:sp>
        <p:nvSpPr>
          <p:cNvPr id="3" name="正方形/長方形 2">
            <a:extLst>
              <a:ext uri="{FF2B5EF4-FFF2-40B4-BE49-F238E27FC236}">
                <a16:creationId xmlns:a16="http://schemas.microsoft.com/office/drawing/2014/main" id="{9009A7CE-85B4-836A-D726-05CF20CAE79A}"/>
              </a:ext>
            </a:extLst>
          </p:cNvPr>
          <p:cNvSpPr/>
          <p:nvPr/>
        </p:nvSpPr>
        <p:spPr>
          <a:xfrm>
            <a:off x="419990" y="2137938"/>
            <a:ext cx="6017861" cy="707887"/>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スタート時の</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サイズは、</a:t>
            </a:r>
            <a:r>
              <a:rPr kumimoji="1" lang="ja-JP" altLang="en-US" b="1" baseline="0" dirty="0">
                <a:solidFill>
                  <a:srgbClr val="FF0000"/>
                </a:solidFill>
                <a:effectLst/>
                <a:latin typeface="BIZ UDPゴシック" panose="020B0400000000000000" pitchFamily="50" charset="-128"/>
                <a:ea typeface="BIZ UDPゴシック" panose="020B0400000000000000" pitchFamily="50" charset="-128"/>
              </a:rPr>
              <a:t>縦</a:t>
            </a:r>
            <a:r>
              <a:rPr kumimoji="1" lang="ja-JP" altLang="en-US" b="1" dirty="0">
                <a:solidFill>
                  <a:srgbClr val="FF0000"/>
                </a:solidFill>
                <a:latin typeface="BIZ UDPゴシック" panose="020B0400000000000000" pitchFamily="50" charset="-128"/>
                <a:ea typeface="BIZ UDPゴシック" panose="020B0400000000000000" pitchFamily="50" charset="-128"/>
              </a:rPr>
              <a:t>１</a:t>
            </a:r>
            <a:r>
              <a:rPr kumimoji="1" lang="en-US" altLang="ja-JP" b="1" dirty="0">
                <a:solidFill>
                  <a:srgbClr val="FF0000"/>
                </a:solidFill>
                <a:latin typeface="BIZ UDPゴシック" panose="020B0400000000000000" pitchFamily="50" charset="-128"/>
                <a:ea typeface="BIZ UDPゴシック" panose="020B0400000000000000" pitchFamily="50" charset="-128"/>
              </a:rPr>
              <a:t>5</a:t>
            </a:r>
            <a:r>
              <a:rPr kumimoji="1" lang="ja-JP" altLang="en-US" b="1" dirty="0">
                <a:solidFill>
                  <a:srgbClr val="FF0000"/>
                </a:solidFill>
                <a:latin typeface="BIZ UDPゴシック" panose="020B0400000000000000" pitchFamily="50" charset="-128"/>
                <a:ea typeface="BIZ UDPゴシック" panose="020B0400000000000000" pitchFamily="50" charset="-128"/>
              </a:rPr>
              <a:t>００</a:t>
            </a:r>
            <a:r>
              <a:rPr kumimoji="1" lang="en-US" altLang="ja-JP" b="1" baseline="0" dirty="0">
                <a:solidFill>
                  <a:srgbClr val="FF0000"/>
                </a:solidFill>
                <a:effectLst/>
                <a:latin typeface="BIZ UDPゴシック" panose="020B0400000000000000" pitchFamily="50" charset="-128"/>
                <a:ea typeface="BIZ UDPゴシック" panose="020B0400000000000000" pitchFamily="50" charset="-128"/>
              </a:rPr>
              <a:t>mm×</a:t>
            </a:r>
            <a:r>
              <a:rPr kumimoji="1" lang="ja-JP" altLang="en-US" b="1" baseline="0" dirty="0">
                <a:solidFill>
                  <a:srgbClr val="FF0000"/>
                </a:solidFill>
                <a:effectLst/>
                <a:latin typeface="BIZ UDPゴシック" panose="020B0400000000000000" pitchFamily="50" charset="-128"/>
                <a:ea typeface="BIZ UDPゴシック" panose="020B0400000000000000" pitchFamily="50" charset="-128"/>
              </a:rPr>
              <a:t>横１</a:t>
            </a:r>
            <a:r>
              <a:rPr kumimoji="1" lang="en-US" altLang="ja-JP" b="1" baseline="0" dirty="0">
                <a:solidFill>
                  <a:srgbClr val="FF0000"/>
                </a:solidFill>
                <a:effectLst/>
                <a:latin typeface="BIZ UDPゴシック" panose="020B0400000000000000" pitchFamily="50" charset="-128"/>
                <a:ea typeface="BIZ UDPゴシック" panose="020B0400000000000000" pitchFamily="50" charset="-128"/>
              </a:rPr>
              <a:t>5</a:t>
            </a:r>
            <a:r>
              <a:rPr kumimoji="1" lang="ja-JP" altLang="en-US" b="1" baseline="0" dirty="0">
                <a:solidFill>
                  <a:srgbClr val="FF0000"/>
                </a:solidFill>
                <a:effectLst/>
                <a:latin typeface="BIZ UDPゴシック" panose="020B0400000000000000" pitchFamily="50" charset="-128"/>
                <a:ea typeface="BIZ UDPゴシック" panose="020B0400000000000000" pitchFamily="50" charset="-128"/>
              </a:rPr>
              <a:t>００</a:t>
            </a:r>
            <a:r>
              <a:rPr kumimoji="1" lang="en-US" altLang="ja-JP" b="1" baseline="0" dirty="0">
                <a:solidFill>
                  <a:srgbClr val="FF0000"/>
                </a:solidFill>
                <a:effectLst/>
                <a:latin typeface="BIZ UDPゴシック" panose="020B0400000000000000" pitchFamily="50" charset="-128"/>
                <a:ea typeface="BIZ UDPゴシック" panose="020B0400000000000000" pitchFamily="50" charset="-128"/>
              </a:rPr>
              <a:t>mm×</a:t>
            </a:r>
            <a:r>
              <a:rPr kumimoji="1" lang="ja-JP" altLang="en-US" b="1" baseline="0" dirty="0">
                <a:solidFill>
                  <a:srgbClr val="FF0000"/>
                </a:solidFill>
                <a:effectLst/>
                <a:latin typeface="BIZ UDPゴシック" panose="020B0400000000000000" pitchFamily="50" charset="-128"/>
                <a:ea typeface="BIZ UDPゴシック" panose="020B0400000000000000" pitchFamily="50" charset="-128"/>
              </a:rPr>
              <a:t>高さ</a:t>
            </a:r>
            <a:r>
              <a:rPr kumimoji="1" lang="en-US" altLang="ja-JP" b="1" baseline="0" dirty="0">
                <a:solidFill>
                  <a:srgbClr val="FF0000"/>
                </a:solidFill>
                <a:effectLst/>
                <a:latin typeface="BIZ UDPゴシック" panose="020B0400000000000000" pitchFamily="50" charset="-128"/>
                <a:ea typeface="BIZ UDPゴシック" panose="020B0400000000000000" pitchFamily="50" charset="-128"/>
              </a:rPr>
              <a:t>1500mm</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以下に収まること。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◆すべてのロボットがスタートゾーンに入ること。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a:buClrTx/>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◆計量・計測について</a:t>
            </a: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も、全てのロボットがスタートゾーンに収まることを確認します</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br>
              <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rPr>
            </a:b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lang="ja-JP" altLang="ja-JP" dirty="0">
              <a:effectLst/>
              <a:latin typeface="BIZ UDPゴシック" panose="020B0400000000000000" pitchFamily="50" charset="-128"/>
              <a:ea typeface="BIZ UDPゴシック" panose="020B0400000000000000" pitchFamily="50" charset="-128"/>
            </a:endParaRPr>
          </a:p>
          <a:p>
            <a:pPr algn="l"/>
            <a:endParaRPr kumimoji="1" lang="en-US" altLang="ja-JP" b="1" baseline="0" dirty="0">
              <a:solidFill>
                <a:schemeClr val="tx1"/>
              </a:solidFill>
              <a:effectLst/>
              <a:latin typeface="BIZ UDPゴシック" panose="020B0400000000000000" pitchFamily="50" charset="-128"/>
              <a:ea typeface="BIZ UDPゴシック" panose="020B0400000000000000" pitchFamily="50" charset="-128"/>
            </a:endParaRPr>
          </a:p>
          <a:p>
            <a:pPr algn="l"/>
            <a:endParaRPr kumimoji="1" lang="en-US" altLang="ja-JP" b="1" dirty="0">
              <a:solidFill>
                <a:schemeClr val="tx1"/>
              </a:solidFill>
              <a:latin typeface="BIZ UDPゴシック" panose="020B0400000000000000" pitchFamily="50" charset="-128"/>
              <a:ea typeface="BIZ UDPゴシック" panose="020B0400000000000000" pitchFamily="50" charset="-128"/>
            </a:endParaRPr>
          </a:p>
        </p:txBody>
      </p:sp>
      <p:graphicFrame>
        <p:nvGraphicFramePr>
          <p:cNvPr id="12" name="Google Shape;110;p3"/>
          <p:cNvGraphicFramePr/>
          <p:nvPr>
            <p:extLst>
              <p:ext uri="{D42A27DB-BD31-4B8C-83A1-F6EECF244321}">
                <p14:modId xmlns:p14="http://schemas.microsoft.com/office/powerpoint/2010/main" val="782577387"/>
              </p:ext>
            </p:extLst>
          </p:nvPr>
        </p:nvGraphicFramePr>
        <p:xfrm>
          <a:off x="225233" y="915184"/>
          <a:ext cx="6407376" cy="615475"/>
        </p:xfrm>
        <a:graphic>
          <a:graphicData uri="http://schemas.openxmlformats.org/drawingml/2006/table">
            <a:tbl>
              <a:tblPr firstRow="1" bandRow="1">
                <a:noFill/>
                <a:tableStyleId>{849DE5FC-D73B-4EBC-8A1B-07B2455009F4}</a:tableStyleId>
              </a:tblPr>
              <a:tblGrid>
                <a:gridCol w="1800683">
                  <a:extLst>
                    <a:ext uri="{9D8B030D-6E8A-4147-A177-3AD203B41FA5}">
                      <a16:colId xmlns:a16="http://schemas.microsoft.com/office/drawing/2014/main" val="20000"/>
                    </a:ext>
                  </a:extLst>
                </a:gridCol>
                <a:gridCol w="1483847">
                  <a:extLst>
                    <a:ext uri="{9D8B030D-6E8A-4147-A177-3AD203B41FA5}">
                      <a16:colId xmlns:a16="http://schemas.microsoft.com/office/drawing/2014/main" val="20001"/>
                    </a:ext>
                  </a:extLst>
                </a:gridCol>
                <a:gridCol w="1555027">
                  <a:extLst>
                    <a:ext uri="{9D8B030D-6E8A-4147-A177-3AD203B41FA5}">
                      <a16:colId xmlns:a16="http://schemas.microsoft.com/office/drawing/2014/main" val="20002"/>
                    </a:ext>
                  </a:extLst>
                </a:gridCol>
                <a:gridCol w="1567819">
                  <a:extLst>
                    <a:ext uri="{9D8B030D-6E8A-4147-A177-3AD203B41FA5}">
                      <a16:colId xmlns:a16="http://schemas.microsoft.com/office/drawing/2014/main" val="20003"/>
                    </a:ext>
                  </a:extLst>
                </a:gridCol>
              </a:tblGrid>
              <a:tr h="256742">
                <a:tc rowSpan="2">
                  <a:txBody>
                    <a:bodyPr/>
                    <a:lstStyle/>
                    <a:p>
                      <a:pPr marL="0" marR="0" lvl="0" indent="0" algn="ctr" rtl="0">
                        <a:lnSpc>
                          <a:spcPct val="100000"/>
                        </a:lnSpc>
                        <a:spcBef>
                          <a:spcPts val="0"/>
                        </a:spcBef>
                        <a:spcAft>
                          <a:spcPts val="0"/>
                        </a:spcAft>
                        <a:buClr>
                          <a:srgbClr val="000000"/>
                        </a:buClr>
                        <a:buSzPts val="18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rPr>
                        <a:t>スタート時の</a:t>
                      </a:r>
                      <a:r>
                        <a:rPr lang="ja-JP" sz="1200" u="none" strike="noStrike" cap="none" dirty="0">
                          <a:latin typeface="BIZ UDPゴシック" panose="020B0400000000000000" pitchFamily="50" charset="-128"/>
                          <a:ea typeface="BIZ UDPゴシック" panose="020B0400000000000000" pitchFamily="50" charset="-128"/>
                        </a:rPr>
                        <a:t>サイズ</a:t>
                      </a:r>
                      <a:br>
                        <a:rPr lang="ja-JP" altLang="ja-JP" sz="800" b="0" i="0" u="none" strike="noStrike" cap="none" dirty="0">
                          <a:solidFill>
                            <a:schemeClr val="lt1"/>
                          </a:solidFill>
                          <a:effectLst/>
                          <a:latin typeface="BIZ UDPゴシック" panose="020B0400000000000000" pitchFamily="50" charset="-128"/>
                          <a:ea typeface="BIZ UDPゴシック" panose="020B0400000000000000" pitchFamily="50" charset="-128"/>
                          <a:cs typeface="Calibri"/>
                          <a:sym typeface="Arial"/>
                        </a:rPr>
                      </a:br>
                      <a:r>
                        <a:rPr lang="en-US" altLang="ja-JP" sz="900" b="0" i="0" u="none" strike="noStrike" cap="none" dirty="0">
                          <a:solidFill>
                            <a:schemeClr val="lt1"/>
                          </a:solidFill>
                          <a:effectLst/>
                          <a:latin typeface="BIZ UDPゴシック" panose="020B0400000000000000" pitchFamily="50" charset="-128"/>
                          <a:ea typeface="BIZ UDPゴシック" panose="020B0400000000000000" pitchFamily="50" charset="-128"/>
                          <a:cs typeface="Calibri"/>
                          <a:sym typeface="Arial"/>
                        </a:rPr>
                        <a:t>1500×1500×1500</a:t>
                      </a:r>
                      <a:r>
                        <a:rPr lang="ja-JP" altLang="ja-JP" sz="900" b="0" i="0" u="none" strike="noStrike" cap="none" dirty="0">
                          <a:solidFill>
                            <a:schemeClr val="lt1"/>
                          </a:solidFill>
                          <a:effectLst/>
                          <a:latin typeface="BIZ UDPゴシック" panose="020B0400000000000000" pitchFamily="50" charset="-128"/>
                          <a:ea typeface="BIZ UDPゴシック" panose="020B0400000000000000" pitchFamily="50" charset="-128"/>
                          <a:cs typeface="Calibri"/>
                          <a:sym typeface="Arial"/>
                        </a:rPr>
                        <a:t>以下</a:t>
                      </a:r>
                      <a:endParaRPr lang="ja-JP" altLang="ja-JP" sz="1100" dirty="0">
                        <a:effectLst/>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a:solidFill>
                            <a:schemeClr val="lt1"/>
                          </a:solidFill>
                          <a:latin typeface="BIZ UDPゴシック" panose="020B0400000000000000" pitchFamily="50" charset="-128"/>
                          <a:ea typeface="BIZ UDPゴシック" panose="020B0400000000000000" pitchFamily="50" charset="-128"/>
                        </a:rPr>
                        <a:t>縦 </a:t>
                      </a:r>
                      <a:endParaRPr sz="1000" u="none" strike="noStrike" cap="none">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a:solidFill>
                            <a:schemeClr val="lt1"/>
                          </a:solidFill>
                          <a:latin typeface="BIZ UDPゴシック" panose="020B0400000000000000" pitchFamily="50" charset="-128"/>
                          <a:ea typeface="BIZ UDPゴシック" panose="020B0400000000000000" pitchFamily="50" charset="-128"/>
                        </a:rPr>
                        <a:t>横 </a:t>
                      </a:r>
                      <a:endParaRPr sz="1200" b="1" u="none" strike="noStrike" cap="none">
                        <a:solidFill>
                          <a:schemeClr val="lt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高さ </a:t>
                      </a:r>
                      <a:endParaRPr sz="10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0"/>
                  </a:ext>
                </a:extLst>
              </a:tr>
              <a:tr h="358733">
                <a:tc vMerge="1">
                  <a:txBody>
                    <a:bodyPr/>
                    <a:lstStyle/>
                    <a:p>
                      <a:pPr marL="0" marR="0" lvl="0" indent="0" algn="ctr" rtl="0">
                        <a:lnSpc>
                          <a:spcPct val="100000"/>
                        </a:lnSpc>
                        <a:spcBef>
                          <a:spcPts val="0"/>
                        </a:spcBef>
                        <a:spcAft>
                          <a:spcPts val="0"/>
                        </a:spcAft>
                        <a:buClr>
                          <a:srgbClr val="000000"/>
                        </a:buClr>
                        <a:buSzPts val="1800"/>
                        <a:buFont typeface="Arial"/>
                        <a:buNone/>
                      </a:pPr>
                      <a:endParaRPr lang="ja-JP" altLang="en-US" sz="1000" u="none" strike="noStrike" cap="none" dirty="0"/>
                    </a:p>
                  </a:txBody>
                  <a:tcPr marL="63312" marR="63312" marT="31656" marB="31656" anchor="ctr"/>
                </a:tc>
                <a:tc>
                  <a:txBody>
                    <a:bodyPr/>
                    <a:lstStyle/>
                    <a:p>
                      <a:pPr marL="0" marR="0" lvl="0" indent="0" algn="r" rtl="0">
                        <a:lnSpc>
                          <a:spcPct val="100000"/>
                        </a:lnSpc>
                        <a:spcBef>
                          <a:spcPts val="0"/>
                        </a:spcBef>
                        <a:spcAft>
                          <a:spcPts val="0"/>
                        </a:spcAft>
                        <a:buClr>
                          <a:srgbClr val="000000"/>
                        </a:buClr>
                        <a:buSzPts val="1800"/>
                        <a:buFont typeface="Arial"/>
                        <a:buNone/>
                      </a:pPr>
                      <a:r>
                        <a:rPr lang="ja-JP" sz="1200" b="0" u="none" strike="noStrike" cap="none" dirty="0">
                          <a:solidFill>
                            <a:schemeClr val="dk1"/>
                          </a:solidFill>
                          <a:latin typeface="BIZ UDPゴシック" panose="020B0400000000000000" pitchFamily="50" charset="-128"/>
                          <a:ea typeface="BIZ UDPゴシック" panose="020B0400000000000000" pitchFamily="50" charset="-128"/>
                        </a:rPr>
                        <a:t>mm</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ja-JP" sz="1200" b="0" u="none" strike="noStrike" cap="none" dirty="0">
                          <a:solidFill>
                            <a:schemeClr val="dk1"/>
                          </a:solidFill>
                          <a:latin typeface="BIZ UDPゴシック" panose="020B0400000000000000" pitchFamily="50" charset="-128"/>
                          <a:ea typeface="BIZ UDPゴシック" panose="020B0400000000000000" pitchFamily="50" charset="-128"/>
                        </a:rPr>
                        <a:t>mm</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ja-JP" sz="1200" b="0" u="none" strike="noStrike" cap="none" dirty="0">
                          <a:solidFill>
                            <a:schemeClr val="dk1"/>
                          </a:solidFill>
                          <a:latin typeface="BIZ UDPゴシック" panose="020B0400000000000000" pitchFamily="50" charset="-128"/>
                          <a:ea typeface="BIZ UDPゴシック" panose="020B0400000000000000" pitchFamily="50" charset="-128"/>
                        </a:rPr>
                        <a:t>mm</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7" name="Google Shape;107;p3">
            <a:extLst>
              <a:ext uri="{FF2B5EF4-FFF2-40B4-BE49-F238E27FC236}">
                <a16:creationId xmlns:a16="http://schemas.microsoft.com/office/drawing/2014/main" id="{681B73FF-A74B-A509-7D4B-0CC35CCAFD23}"/>
              </a:ext>
            </a:extLst>
          </p:cNvPr>
          <p:cNvSpPr txBox="1">
            <a:spLocks/>
          </p:cNvSpPr>
          <p:nvPr/>
        </p:nvSpPr>
        <p:spPr>
          <a:xfrm>
            <a:off x="125107" y="2933314"/>
            <a:ext cx="6407454"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662" dirty="0">
                <a:latin typeface="BIZ UDPゴシック" panose="020B0400000000000000" pitchFamily="50" charset="-128"/>
                <a:ea typeface="BIZ UDPゴシック" panose="020B0400000000000000" pitchFamily="50" charset="-128"/>
              </a:rPr>
              <a:t>②イメージ図</a:t>
            </a:r>
          </a:p>
        </p:txBody>
      </p:sp>
      <p:sp>
        <p:nvSpPr>
          <p:cNvPr id="18" name="正方形/長方形 17">
            <a:extLst>
              <a:ext uri="{FF2B5EF4-FFF2-40B4-BE49-F238E27FC236}">
                <a16:creationId xmlns:a16="http://schemas.microsoft.com/office/drawing/2014/main" id="{103EB1B8-BFA5-6C1A-60AD-2239E8491B8B}"/>
              </a:ext>
            </a:extLst>
          </p:cNvPr>
          <p:cNvSpPr/>
          <p:nvPr/>
        </p:nvSpPr>
        <p:spPr>
          <a:xfrm>
            <a:off x="419990" y="3291840"/>
            <a:ext cx="6017861" cy="692795"/>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スタート時の</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ロボットの全体像が分かる立体図（等角図など）を掲載すること。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◆寸法を明記すること。</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◆スタートゾーン内のロボット配置方法。</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lang="ja-JP" altLang="ja-JP" dirty="0">
              <a:effectLst/>
              <a:latin typeface="BIZ UDPゴシック" panose="020B0400000000000000" pitchFamily="50" charset="-128"/>
              <a:ea typeface="BIZ UDPゴシック" panose="020B0400000000000000" pitchFamily="50" charset="-128"/>
            </a:endParaRPr>
          </a:p>
          <a:p>
            <a:pPr algn="l"/>
            <a:endParaRPr kumimoji="1" lang="en-US" altLang="ja-JP" b="1" baseline="0" dirty="0">
              <a:solidFill>
                <a:schemeClr val="tx1"/>
              </a:solidFill>
              <a:effectLst/>
              <a:latin typeface="BIZ UDPゴシック" panose="020B0400000000000000" pitchFamily="50" charset="-128"/>
              <a:ea typeface="BIZ UDPゴシック" panose="020B0400000000000000" pitchFamily="50" charset="-128"/>
            </a:endParaRPr>
          </a:p>
          <a:p>
            <a:pPr algn="l"/>
            <a:endParaRPr kumimoji="1" lang="en-US" altLang="ja-JP" b="1" dirty="0">
              <a:solidFill>
                <a:schemeClr val="tx1"/>
              </a:solidFill>
              <a:latin typeface="BIZ UDPゴシック" panose="020B0400000000000000" pitchFamily="50" charset="-128"/>
              <a:ea typeface="BIZ UDPゴシック" panose="020B0400000000000000" pitchFamily="50" charset="-128"/>
            </a:endParaRPr>
          </a:p>
        </p:txBody>
      </p:sp>
      <p:sp>
        <p:nvSpPr>
          <p:cNvPr id="4" name="スライド番号プレースホルダー 3">
            <a:extLst>
              <a:ext uri="{FF2B5EF4-FFF2-40B4-BE49-F238E27FC236}">
                <a16:creationId xmlns:a16="http://schemas.microsoft.com/office/drawing/2014/main" id="{AA4A03A2-8EE9-9D7A-2E7E-40EACEDC6B64}"/>
              </a:ext>
            </a:extLst>
          </p:cNvPr>
          <p:cNvSpPr>
            <a:spLocks noGrp="1"/>
          </p:cNvSpPr>
          <p:nvPr>
            <p:ph type="sldNum" idx="12"/>
          </p:nvPr>
        </p:nvSpPr>
        <p:spPr>
          <a:xfrm>
            <a:off x="5314950" y="9389794"/>
            <a:ext cx="1543050" cy="527403"/>
          </a:xfrm>
        </p:spPr>
        <p:txBody>
          <a:bodyPr/>
          <a:lstStyle/>
          <a:p>
            <a:fld id="{00000000-1234-1234-1234-123412341234}" type="slidenum">
              <a:rPr lang="en-US" altLang="ja-JP" sz="1400" smtClean="0"/>
              <a:pPr/>
              <a:t>3</a:t>
            </a:fld>
            <a:endParaRPr lang="ja-JP" altLang="en-US" sz="1400"/>
          </a:p>
        </p:txBody>
      </p:sp>
    </p:spTree>
    <p:extLst>
      <p:ext uri="{BB962C8B-B14F-4D97-AF65-F5344CB8AC3E}">
        <p14:creationId xmlns:p14="http://schemas.microsoft.com/office/powerpoint/2010/main" val="42852560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3"/>
          <p:cNvSpPr txBox="1">
            <a:spLocks noGrp="1"/>
          </p:cNvSpPr>
          <p:nvPr>
            <p:ph type="title"/>
          </p:nvPr>
        </p:nvSpPr>
        <p:spPr>
          <a:xfrm>
            <a:off x="125107" y="729331"/>
            <a:ext cx="6407454" cy="482922"/>
          </a:xfrm>
          <a:prstGeom prst="rect">
            <a:avLst/>
          </a:prstGeom>
          <a:noFill/>
          <a:ln>
            <a:noFill/>
          </a:ln>
        </p:spPr>
        <p:txBody>
          <a:bodyPr spcFirstLastPara="1" wrap="square" lIns="63294" tIns="31638" rIns="63294" bIns="31638" anchor="ctr" anchorCtr="0">
            <a:normAutofit/>
          </a:bodyPr>
          <a:lstStyle/>
          <a:p>
            <a:r>
              <a:rPr lang="ja-JP" altLang="en-US" sz="1662" dirty="0">
                <a:latin typeface="BIZ UDPゴシック" panose="020B0400000000000000" pitchFamily="50" charset="-128"/>
                <a:ea typeface="BIZ UDPゴシック" panose="020B0400000000000000" pitchFamily="50" charset="-128"/>
              </a:rPr>
              <a:t>①構成</a:t>
            </a:r>
            <a:endParaRPr sz="1662" dirty="0">
              <a:latin typeface="BIZ UDPゴシック" panose="020B0400000000000000" pitchFamily="50" charset="-128"/>
              <a:ea typeface="BIZ UDPゴシック" panose="020B0400000000000000" pitchFamily="50" charset="-128"/>
            </a:endParaRPr>
          </a:p>
        </p:txBody>
      </p:sp>
      <p:sp>
        <p:nvSpPr>
          <p:cNvPr id="108" name="Google Shape;108;p3"/>
          <p:cNvSpPr txBox="1">
            <a:spLocks noGrp="1"/>
          </p:cNvSpPr>
          <p:nvPr>
            <p:ph type="sldNum" idx="12"/>
          </p:nvPr>
        </p:nvSpPr>
        <p:spPr>
          <a:xfrm>
            <a:off x="5274999" y="9553529"/>
            <a:ext cx="1543050" cy="252779"/>
          </a:xfrm>
          <a:prstGeom prst="rect">
            <a:avLst/>
          </a:prstGeom>
          <a:noFill/>
          <a:ln>
            <a:noFill/>
          </a:ln>
        </p:spPr>
        <p:txBody>
          <a:bodyPr spcFirstLastPara="1" wrap="square" lIns="63294" tIns="31638" rIns="63294" bIns="31638" anchor="ctr" anchorCtr="0">
            <a:noAutofit/>
          </a:bodyPr>
          <a:lstStyle/>
          <a:p>
            <a:fld id="{00000000-1234-1234-1234-123412341234}" type="slidenum">
              <a:rPr lang="en-US" altLang="ja-JP" sz="1400"/>
              <a:pPr/>
              <a:t>4</a:t>
            </a:fld>
            <a:endParaRPr sz="1400" dirty="0"/>
          </a:p>
        </p:txBody>
      </p:sp>
      <p:graphicFrame>
        <p:nvGraphicFramePr>
          <p:cNvPr id="109" name="Google Shape;109;p3"/>
          <p:cNvGraphicFramePr/>
          <p:nvPr>
            <p:extLst>
              <p:ext uri="{D42A27DB-BD31-4B8C-83A1-F6EECF244321}">
                <p14:modId xmlns:p14="http://schemas.microsoft.com/office/powerpoint/2010/main" val="6685832"/>
              </p:ext>
            </p:extLst>
          </p:nvPr>
        </p:nvGraphicFramePr>
        <p:xfrm>
          <a:off x="225233" y="1737618"/>
          <a:ext cx="6407394" cy="1693066"/>
        </p:xfrm>
        <a:graphic>
          <a:graphicData uri="http://schemas.openxmlformats.org/drawingml/2006/table">
            <a:tbl>
              <a:tblPr firstCol="1" bandRow="1">
                <a:noFill/>
                <a:tableStyleId>{849DE5FC-D73B-4EBC-8A1B-07B2455009F4}</a:tableStyleId>
              </a:tblPr>
              <a:tblGrid>
                <a:gridCol w="1713076">
                  <a:extLst>
                    <a:ext uri="{9D8B030D-6E8A-4147-A177-3AD203B41FA5}">
                      <a16:colId xmlns:a16="http://schemas.microsoft.com/office/drawing/2014/main" val="20000"/>
                    </a:ext>
                  </a:extLst>
                </a:gridCol>
                <a:gridCol w="4694318">
                  <a:extLst>
                    <a:ext uri="{9D8B030D-6E8A-4147-A177-3AD203B41FA5}">
                      <a16:colId xmlns:a16="http://schemas.microsoft.com/office/drawing/2014/main" val="20001"/>
                    </a:ext>
                  </a:extLst>
                </a:gridCol>
              </a:tblGrid>
              <a:tr h="434908">
                <a:tc>
                  <a:txBody>
                    <a:bodyPr/>
                    <a:lstStyle/>
                    <a:p>
                      <a:pPr marL="0" marR="0" lvl="0" indent="0" algn="ctr" rtl="0">
                        <a:lnSpc>
                          <a:spcPct val="100000"/>
                        </a:lnSpc>
                        <a:spcBef>
                          <a:spcPts val="0"/>
                        </a:spcBef>
                        <a:spcAft>
                          <a:spcPts val="0"/>
                        </a:spcAft>
                        <a:buClr>
                          <a:srgbClr val="000000"/>
                        </a:buClr>
                        <a:buSzPts val="1800"/>
                        <a:buFont typeface="Arial"/>
                        <a:buNone/>
                      </a:pPr>
                      <a:r>
                        <a:rPr lang="ja-JP" altLang="en-US" sz="1200" b="1" u="none" strike="noStrike" cap="none" dirty="0">
                          <a:solidFill>
                            <a:schemeClr val="lt1"/>
                          </a:solidFill>
                          <a:latin typeface="BIZ UDPゴシック" panose="020B0400000000000000" pitchFamily="50" charset="-128"/>
                          <a:ea typeface="BIZ UDPゴシック" panose="020B0400000000000000" pitchFamily="50" charset="-128"/>
                        </a:rPr>
                        <a:t>ロボット</a:t>
                      </a:r>
                      <a:r>
                        <a:rPr lang="en-US" altLang="ja-JP" sz="1200" b="1" u="none" strike="noStrike" cap="none" dirty="0">
                          <a:solidFill>
                            <a:schemeClr val="lt1"/>
                          </a:solidFill>
                          <a:latin typeface="BIZ UDPゴシック" panose="020B0400000000000000" pitchFamily="50" charset="-128"/>
                          <a:ea typeface="BIZ UDPゴシック" panose="020B0400000000000000" pitchFamily="50" charset="-128"/>
                        </a:rPr>
                        <a:t>1</a:t>
                      </a:r>
                      <a:r>
                        <a:rPr lang="ja-JP" altLang="en-US" sz="1200" b="1" u="none" strike="noStrike" cap="none" dirty="0">
                          <a:solidFill>
                            <a:schemeClr val="lt1"/>
                          </a:solidFill>
                          <a:latin typeface="BIZ UDPゴシック" panose="020B0400000000000000" pitchFamily="50" charset="-128"/>
                          <a:ea typeface="BIZ UDPゴシック" panose="020B0400000000000000" pitchFamily="50" charset="-128"/>
                        </a:rPr>
                        <a:t>の</a:t>
                      </a: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重量</a:t>
                      </a:r>
                      <a:endParaRPr lang="en-US" altLang="ja-JP" sz="1200" b="1" u="none" strike="noStrike" cap="none" dirty="0">
                        <a:solidFill>
                          <a:schemeClr val="lt1"/>
                        </a:solidFill>
                        <a:latin typeface="BIZ UDPゴシック" panose="020B0400000000000000" pitchFamily="50" charset="-128"/>
                        <a:ea typeface="BIZ UDPゴシック" panose="020B0400000000000000" pitchFamily="50" charset="-128"/>
                      </a:endParaRPr>
                    </a:p>
                    <a:p>
                      <a:pPr marL="0" marR="0" lvl="0" indent="0" algn="ctr" rtl="0">
                        <a:lnSpc>
                          <a:spcPct val="100000"/>
                        </a:lnSpc>
                        <a:spcBef>
                          <a:spcPts val="0"/>
                        </a:spcBef>
                        <a:spcAft>
                          <a:spcPts val="0"/>
                        </a:spcAft>
                        <a:buClr>
                          <a:srgbClr val="000000"/>
                        </a:buClr>
                        <a:buSzPts val="1800"/>
                        <a:buFont typeface="Arial"/>
                        <a:buNone/>
                      </a:pPr>
                      <a:r>
                        <a:rPr lang="ja-JP" altLang="en-US" sz="700" b="1" u="none" strike="noStrike" cap="none" dirty="0">
                          <a:solidFill>
                            <a:schemeClr val="lt1"/>
                          </a:solidFill>
                          <a:latin typeface="BIZ UDPゴシック" panose="020B0400000000000000" pitchFamily="50" charset="-128"/>
                          <a:ea typeface="BIZ UDPゴシック" panose="020B0400000000000000" pitchFamily="50" charset="-128"/>
                        </a:rPr>
                        <a:t>すべてのロボットの合計は</a:t>
                      </a:r>
                      <a:r>
                        <a:rPr lang="en-US" altLang="ja-JP" sz="1200" b="1" u="none" strike="noStrike" cap="none" dirty="0">
                          <a:solidFill>
                            <a:schemeClr val="lt1"/>
                          </a:solidFill>
                          <a:latin typeface="BIZ UDPゴシック" panose="020B0400000000000000" pitchFamily="50" charset="-128"/>
                          <a:ea typeface="BIZ UDPゴシック" panose="020B0400000000000000" pitchFamily="50" charset="-128"/>
                        </a:rPr>
                        <a:t>30kg</a:t>
                      </a:r>
                      <a:r>
                        <a:rPr lang="ja-JP" altLang="en-US" sz="700" b="1" u="none" strike="noStrike" cap="none" dirty="0">
                          <a:solidFill>
                            <a:schemeClr val="lt1"/>
                          </a:solidFill>
                          <a:latin typeface="BIZ UDPゴシック" panose="020B0400000000000000" pitchFamily="50" charset="-128"/>
                          <a:ea typeface="BIZ UDPゴシック" panose="020B0400000000000000" pitchFamily="50" charset="-128"/>
                        </a:rPr>
                        <a:t>以下</a:t>
                      </a:r>
                      <a:endParaRPr sz="1200" b="1" u="none" strike="noStrike" cap="none" dirty="0">
                        <a:solidFill>
                          <a:schemeClr val="lt1"/>
                        </a:solidFill>
                        <a:latin typeface="BIZ UDPゴシック" panose="020B0400000000000000" pitchFamily="50" charset="-128"/>
                        <a:ea typeface="BIZ UDPゴシック" panose="020B0400000000000000" pitchFamily="50" charset="-128"/>
                      </a:endParaRPr>
                    </a:p>
                  </a:txBody>
                  <a:tcPr marL="63312" marR="63312" marT="31656" marB="31656" anchor="ct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0" u="none" strike="noStrike" cap="none" dirty="0">
                          <a:solidFill>
                            <a:schemeClr val="dk1"/>
                          </a:solidFill>
                          <a:latin typeface="BIZ UDPゴシック" panose="020B0400000000000000" pitchFamily="50" charset="-128"/>
                          <a:ea typeface="BIZ UDPゴシック" panose="020B0400000000000000" pitchFamily="50" charset="-128"/>
                        </a:rPr>
                        <a:t>0.0 kg</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tc>
                <a:extLst>
                  <a:ext uri="{0D108BD9-81ED-4DB2-BD59-A6C34878D82A}">
                    <a16:rowId xmlns:a16="http://schemas.microsoft.com/office/drawing/2014/main" val="10000"/>
                  </a:ext>
                </a:extLst>
              </a:tr>
              <a:tr h="311262">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移動方法</a:t>
                      </a:r>
                      <a:endParaRPr sz="10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tc>
                <a:tc>
                  <a:txBody>
                    <a:bodyPr/>
                    <a:lstStyle/>
                    <a:p>
                      <a:pPr marL="0" marR="0" lvl="0" indent="0" algn="l" rtl="0">
                        <a:lnSpc>
                          <a:spcPct val="100000"/>
                        </a:lnSpc>
                        <a:spcBef>
                          <a:spcPts val="0"/>
                        </a:spcBef>
                        <a:spcAft>
                          <a:spcPts val="0"/>
                        </a:spcAft>
                        <a:buClr>
                          <a:srgbClr val="000000"/>
                        </a:buClr>
                        <a:buSzPts val="1800"/>
                        <a:buFont typeface="Arial"/>
                        <a:buNone/>
                      </a:pP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tc>
                <a:extLst>
                  <a:ext uri="{0D108BD9-81ED-4DB2-BD59-A6C34878D82A}">
                    <a16:rowId xmlns:a16="http://schemas.microsoft.com/office/drawing/2014/main" val="10001"/>
                  </a:ext>
                </a:extLst>
              </a:tr>
              <a:tr h="846052">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動力</a:t>
                      </a:r>
                      <a:endParaRPr sz="12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nchor="ctr"/>
                </a:tc>
                <a:tc>
                  <a:txBody>
                    <a:bodyPr/>
                    <a:lstStyle/>
                    <a:p>
                      <a:pPr marL="0" marR="0" lvl="0" indent="0" algn="l" rtl="0">
                        <a:lnSpc>
                          <a:spcPct val="100000"/>
                        </a:lnSpc>
                        <a:spcBef>
                          <a:spcPts val="0"/>
                        </a:spcBef>
                        <a:spcAft>
                          <a:spcPts val="0"/>
                        </a:spcAft>
                        <a:buClr>
                          <a:srgbClr val="000000"/>
                        </a:buClr>
                        <a:buSzPts val="1800"/>
                        <a:buFont typeface="Arial"/>
                        <a:buNone/>
                      </a:pPr>
                      <a:endParaRPr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tc>
                <a:extLst>
                  <a:ext uri="{0D108BD9-81ED-4DB2-BD59-A6C34878D82A}">
                    <a16:rowId xmlns:a16="http://schemas.microsoft.com/office/drawing/2014/main" val="10002"/>
                  </a:ext>
                </a:extLst>
              </a:tr>
            </a:tbl>
          </a:graphicData>
        </a:graphic>
      </p:graphicFrame>
      <p:sp>
        <p:nvSpPr>
          <p:cNvPr id="2" name="タイトル 1">
            <a:extLst>
              <a:ext uri="{FF2B5EF4-FFF2-40B4-BE49-F238E27FC236}">
                <a16:creationId xmlns:a16="http://schemas.microsoft.com/office/drawing/2014/main" id="{7E70E13A-3236-C23A-FD66-78D19CDD9C64}"/>
              </a:ext>
            </a:extLst>
          </p:cNvPr>
          <p:cNvSpPr txBox="1">
            <a:spLocks/>
          </p:cNvSpPr>
          <p:nvPr/>
        </p:nvSpPr>
        <p:spPr>
          <a:xfrm>
            <a:off x="0" y="84688"/>
            <a:ext cx="5435194" cy="331804"/>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1800" dirty="0">
                <a:latin typeface="BIZ UDPゴシック" panose="020B0400000000000000" pitchFamily="50" charset="-128"/>
                <a:ea typeface="BIZ UDPゴシック" panose="020B0400000000000000" pitchFamily="50" charset="-128"/>
              </a:rPr>
              <a:t>（３）ー１　ロボット１のスペック</a:t>
            </a:r>
          </a:p>
        </p:txBody>
      </p:sp>
      <p:graphicFrame>
        <p:nvGraphicFramePr>
          <p:cNvPr id="118" name="Google Shape;118;p4"/>
          <p:cNvGraphicFramePr/>
          <p:nvPr>
            <p:extLst>
              <p:ext uri="{D42A27DB-BD31-4B8C-83A1-F6EECF244321}">
                <p14:modId xmlns:p14="http://schemas.microsoft.com/office/powerpoint/2010/main" val="3161319472"/>
              </p:ext>
            </p:extLst>
          </p:nvPr>
        </p:nvGraphicFramePr>
        <p:xfrm>
          <a:off x="267530" y="5361624"/>
          <a:ext cx="6336205" cy="2941568"/>
        </p:xfrm>
        <a:graphic>
          <a:graphicData uri="http://schemas.openxmlformats.org/drawingml/2006/table">
            <a:tbl>
              <a:tblPr firstRow="1" firstCol="1" bandRow="1">
                <a:noFill/>
                <a:tableStyleId>{849DE5FC-D73B-4EBC-8A1B-07B2455009F4}</a:tableStyleId>
              </a:tblPr>
              <a:tblGrid>
                <a:gridCol w="842281">
                  <a:extLst>
                    <a:ext uri="{9D8B030D-6E8A-4147-A177-3AD203B41FA5}">
                      <a16:colId xmlns:a16="http://schemas.microsoft.com/office/drawing/2014/main" val="20000"/>
                    </a:ext>
                  </a:extLst>
                </a:gridCol>
                <a:gridCol w="942798">
                  <a:extLst>
                    <a:ext uri="{9D8B030D-6E8A-4147-A177-3AD203B41FA5}">
                      <a16:colId xmlns:a16="http://schemas.microsoft.com/office/drawing/2014/main" val="20001"/>
                    </a:ext>
                  </a:extLst>
                </a:gridCol>
                <a:gridCol w="4551126">
                  <a:extLst>
                    <a:ext uri="{9D8B030D-6E8A-4147-A177-3AD203B41FA5}">
                      <a16:colId xmlns:a16="http://schemas.microsoft.com/office/drawing/2014/main" val="20002"/>
                    </a:ext>
                  </a:extLst>
                </a:gridCol>
              </a:tblGrid>
              <a:tr h="420224">
                <a:tc gridSpan="2">
                  <a:txBody>
                    <a:bodyPr/>
                    <a:lstStyle/>
                    <a:p>
                      <a:pPr marL="0" marR="0" lvl="0" indent="0" algn="ctr" rtl="0">
                        <a:lnSpc>
                          <a:spcPct val="100000"/>
                        </a:lnSpc>
                        <a:spcBef>
                          <a:spcPts val="0"/>
                        </a:spcBef>
                        <a:spcAft>
                          <a:spcPts val="0"/>
                        </a:spcAft>
                        <a:buClr>
                          <a:srgbClr val="000000"/>
                        </a:buClr>
                        <a:buSzPts val="1400"/>
                        <a:buFont typeface="Arial"/>
                        <a:buNone/>
                      </a:pPr>
                      <a:r>
                        <a:rPr lang="ja-JP" sz="1000" u="none" strike="noStrike" cap="none" dirty="0">
                          <a:latin typeface="BIZ UDPゴシック" panose="020B0400000000000000" pitchFamily="50" charset="-128"/>
                          <a:ea typeface="BIZ UDPゴシック" panose="020B0400000000000000" pitchFamily="50" charset="-128"/>
                        </a:rPr>
                        <a:t>項目</a:t>
                      </a:r>
                      <a:endParaRPr sz="10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1"/>
                    </a:solidFill>
                  </a:tcPr>
                </a:tc>
                <a:tc h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000" u="none" strike="noStrike" cap="none" dirty="0"/>
                        <a:t>コントローラ</a:t>
                      </a:r>
                      <a:endParaRPr sz="1000" u="none" strike="noStrike" cap="none" dirty="0"/>
                    </a:p>
                  </a:txBody>
                  <a:tcPr marL="63312" marR="63312" marT="31656" marB="31656" anchor="ctr">
                    <a:solidFill>
                      <a:schemeClr val="accent1"/>
                    </a:solidFill>
                  </a:tcPr>
                </a:tc>
                <a:extLst>
                  <a:ext uri="{0D108BD9-81ED-4DB2-BD59-A6C34878D82A}">
                    <a16:rowId xmlns:a16="http://schemas.microsoft.com/office/drawing/2014/main" val="10000"/>
                  </a:ext>
                </a:extLst>
              </a:tr>
              <a:tr h="420224">
                <a:tc gridSpan="2">
                  <a:txBody>
                    <a:bodyPr/>
                    <a:lstStyle/>
                    <a:p>
                      <a:pPr marL="0" marR="0" lvl="0" indent="0" algn="ctr" rtl="0">
                        <a:lnSpc>
                          <a:spcPct val="100000"/>
                        </a:lnSpc>
                        <a:spcBef>
                          <a:spcPts val="0"/>
                        </a:spcBef>
                        <a:spcAft>
                          <a:spcPts val="0"/>
                        </a:spcAft>
                        <a:buClr>
                          <a:schemeClr val="lt1"/>
                        </a:buClr>
                        <a:buSzPts val="1400"/>
                        <a:buFont typeface="Calibri"/>
                        <a:buNone/>
                      </a:pPr>
                      <a:r>
                        <a:rPr lang="ja-JP" sz="1000" b="1" u="none" strike="noStrike" cap="none" dirty="0">
                          <a:solidFill>
                            <a:schemeClr val="lt1"/>
                          </a:solidFill>
                          <a:latin typeface="BIZ UDPゴシック" panose="020B0400000000000000" pitchFamily="50" charset="-128"/>
                          <a:ea typeface="BIZ UDPゴシック" panose="020B0400000000000000" pitchFamily="50" charset="-128"/>
                        </a:rPr>
                        <a:t>帯域</a:t>
                      </a:r>
                      <a:endParaRPr sz="10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tc>
                <a:tc hMerge="1">
                  <a:txBody>
                    <a:bodyPr/>
                    <a:lstStyle/>
                    <a:p>
                      <a:endParaRPr lang="ja-JP"/>
                    </a:p>
                  </a:txBody>
                  <a:tcPr/>
                </a:tc>
                <a:tc>
                  <a:txBody>
                    <a:bodyPr/>
                    <a:lstStyle/>
                    <a:p>
                      <a:pPr marL="0" marR="0" lvl="0" indent="0" algn="l" rtl="0">
                        <a:lnSpc>
                          <a:spcPct val="100000"/>
                        </a:lnSpc>
                        <a:spcBef>
                          <a:spcPts val="0"/>
                        </a:spcBef>
                        <a:spcAft>
                          <a:spcPts val="0"/>
                        </a:spcAft>
                        <a:buClr>
                          <a:srgbClr val="000000"/>
                        </a:buClr>
                        <a:buSzPts val="1400"/>
                        <a:buFont typeface="Arial"/>
                        <a:buNone/>
                      </a:pPr>
                      <a:endParaRPr sz="10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tc>
                <a:extLst>
                  <a:ext uri="{0D108BD9-81ED-4DB2-BD59-A6C34878D82A}">
                    <a16:rowId xmlns:a16="http://schemas.microsoft.com/office/drawing/2014/main" val="10001"/>
                  </a:ext>
                </a:extLst>
              </a:tr>
              <a:tr h="420224">
                <a:tc rowSpan="3">
                  <a:txBody>
                    <a:bodyPr/>
                    <a:lstStyle/>
                    <a:p>
                      <a:pPr marL="0" marR="0" lvl="0" indent="0" algn="ctr" rtl="0">
                        <a:lnSpc>
                          <a:spcPct val="100000"/>
                        </a:lnSpc>
                        <a:spcBef>
                          <a:spcPts val="0"/>
                        </a:spcBef>
                        <a:spcAft>
                          <a:spcPts val="0"/>
                        </a:spcAft>
                        <a:buClr>
                          <a:srgbClr val="000000"/>
                        </a:buClr>
                        <a:buSzPts val="1600"/>
                        <a:buFont typeface="Arial"/>
                        <a:buNone/>
                      </a:pPr>
                      <a:r>
                        <a:rPr lang="ja-JP" sz="1100" u="none" strike="noStrike" cap="none" dirty="0">
                          <a:latin typeface="BIZ UDPゴシック" panose="020B0400000000000000" pitchFamily="50" charset="-128"/>
                          <a:ea typeface="BIZ UDPゴシック" panose="020B0400000000000000" pitchFamily="50" charset="-128"/>
                        </a:rPr>
                        <a:t>送信側</a:t>
                      </a:r>
                      <a:endParaRPr sz="10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ctr" rtl="0">
                        <a:lnSpc>
                          <a:spcPct val="100000"/>
                        </a:lnSpc>
                        <a:spcBef>
                          <a:spcPts val="0"/>
                        </a:spcBef>
                        <a:spcAft>
                          <a:spcPts val="0"/>
                        </a:spcAft>
                        <a:buClr>
                          <a:schemeClr val="lt1"/>
                        </a:buClr>
                        <a:buSzPts val="1400"/>
                        <a:buFont typeface="Calibri"/>
                        <a:buNone/>
                      </a:pPr>
                      <a:r>
                        <a:rPr lang="ja-JP" sz="1000" b="1" u="none" strike="noStrike" cap="none">
                          <a:solidFill>
                            <a:schemeClr val="lt1"/>
                          </a:solidFill>
                          <a:latin typeface="BIZ UDPゴシック" panose="020B0400000000000000" pitchFamily="50" charset="-128"/>
                          <a:ea typeface="BIZ UDPゴシック" panose="020B0400000000000000" pitchFamily="50" charset="-128"/>
                        </a:rPr>
                        <a:t>機器名</a:t>
                      </a:r>
                      <a:endParaRPr sz="1000" b="1" u="none" strike="noStrike" cap="none">
                        <a:solidFill>
                          <a:schemeClr val="lt1"/>
                        </a:solidFill>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l" rtl="0">
                        <a:lnSpc>
                          <a:spcPct val="100000"/>
                        </a:lnSpc>
                        <a:spcBef>
                          <a:spcPts val="0"/>
                        </a:spcBef>
                        <a:spcAft>
                          <a:spcPts val="0"/>
                        </a:spcAft>
                        <a:buClr>
                          <a:srgbClr val="000000"/>
                        </a:buClr>
                        <a:buSzPts val="1400"/>
                        <a:buFont typeface="Arial"/>
                        <a:buNone/>
                      </a:pPr>
                      <a:endParaRPr sz="1000" u="none" strike="noStrike" cap="none" dirty="0"/>
                    </a:p>
                  </a:txBody>
                  <a:tcPr marL="63312" marR="63312" marT="31656" marB="31656" anchor="ctr">
                    <a:solidFill>
                      <a:srgbClr val="C4E0B2"/>
                    </a:solidFill>
                  </a:tcPr>
                </a:tc>
                <a:extLst>
                  <a:ext uri="{0D108BD9-81ED-4DB2-BD59-A6C34878D82A}">
                    <a16:rowId xmlns:a16="http://schemas.microsoft.com/office/drawing/2014/main" val="10002"/>
                  </a:ext>
                </a:extLst>
              </a:tr>
              <a:tr h="420224">
                <a:tc v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000" b="1" u="none" strike="noStrike" cap="none">
                          <a:solidFill>
                            <a:schemeClr val="lt1"/>
                          </a:solidFill>
                          <a:latin typeface="BIZ UDPゴシック" panose="020B0400000000000000" pitchFamily="50" charset="-128"/>
                          <a:ea typeface="BIZ UDPゴシック" panose="020B0400000000000000" pitchFamily="50" charset="-128"/>
                        </a:rPr>
                        <a:t>型式 </a:t>
                      </a:r>
                      <a:r>
                        <a:rPr lang="ja-JP" sz="800" b="1" u="none" strike="noStrike" cap="none">
                          <a:solidFill>
                            <a:schemeClr val="lt1"/>
                          </a:solidFill>
                          <a:latin typeface="BIZ UDPゴシック" panose="020B0400000000000000" pitchFamily="50" charset="-128"/>
                          <a:ea typeface="BIZ UDPゴシック" panose="020B0400000000000000" pitchFamily="50" charset="-128"/>
                        </a:rPr>
                        <a:t>又は </a:t>
                      </a:r>
                      <a:r>
                        <a:rPr lang="ja-JP" sz="1000" b="1" u="none" strike="noStrike" cap="none">
                          <a:solidFill>
                            <a:schemeClr val="lt1"/>
                          </a:solidFill>
                          <a:latin typeface="BIZ UDPゴシック" panose="020B0400000000000000" pitchFamily="50" charset="-128"/>
                          <a:ea typeface="BIZ UDPゴシック" panose="020B0400000000000000" pitchFamily="50" charset="-128"/>
                        </a:rPr>
                        <a:t>名称</a:t>
                      </a:r>
                      <a:endParaRPr sz="1000" u="none" strike="noStrike" cap="none">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l" rtl="0">
                        <a:lnSpc>
                          <a:spcPct val="100000"/>
                        </a:lnSpc>
                        <a:spcBef>
                          <a:spcPts val="0"/>
                        </a:spcBef>
                        <a:spcAft>
                          <a:spcPts val="0"/>
                        </a:spcAft>
                        <a:buClr>
                          <a:srgbClr val="000000"/>
                        </a:buClr>
                        <a:buSzPts val="1400"/>
                        <a:buFont typeface="Arial"/>
                        <a:buNone/>
                      </a:pPr>
                      <a:endParaRPr sz="1000" u="none" strike="noStrike" cap="none" dirty="0"/>
                    </a:p>
                  </a:txBody>
                  <a:tcPr marL="63312" marR="63312" marT="31656" marB="31656" anchor="ctr">
                    <a:solidFill>
                      <a:srgbClr val="E1EFD8"/>
                    </a:solidFill>
                  </a:tcPr>
                </a:tc>
                <a:extLst>
                  <a:ext uri="{0D108BD9-81ED-4DB2-BD59-A6C34878D82A}">
                    <a16:rowId xmlns:a16="http://schemas.microsoft.com/office/drawing/2014/main" val="10003"/>
                  </a:ext>
                </a:extLst>
              </a:tr>
              <a:tr h="420224">
                <a:tc v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000" b="1" u="none" strike="noStrike" cap="none">
                          <a:solidFill>
                            <a:schemeClr val="lt1"/>
                          </a:solidFill>
                          <a:latin typeface="BIZ UDPゴシック" panose="020B0400000000000000" pitchFamily="50" charset="-128"/>
                          <a:ea typeface="BIZ UDPゴシック" panose="020B0400000000000000" pitchFamily="50" charset="-128"/>
                        </a:rPr>
                        <a:t>技適番号</a:t>
                      </a:r>
                      <a:endParaRPr sz="1000" u="none" strike="noStrike" cap="none">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l" rtl="0">
                        <a:lnSpc>
                          <a:spcPct val="100000"/>
                        </a:lnSpc>
                        <a:spcBef>
                          <a:spcPts val="0"/>
                        </a:spcBef>
                        <a:spcAft>
                          <a:spcPts val="0"/>
                        </a:spcAft>
                        <a:buClr>
                          <a:srgbClr val="000000"/>
                        </a:buClr>
                        <a:buSzPts val="1400"/>
                        <a:buFont typeface="Arial"/>
                        <a:buNone/>
                      </a:pPr>
                      <a:endParaRPr sz="1000" u="none" strike="noStrike" cap="none"/>
                    </a:p>
                  </a:txBody>
                  <a:tcPr marL="63312" marR="63312" marT="31656" marB="31656" anchor="ctr">
                    <a:solidFill>
                      <a:srgbClr val="C4E0B2"/>
                    </a:solidFill>
                  </a:tcPr>
                </a:tc>
                <a:extLst>
                  <a:ext uri="{0D108BD9-81ED-4DB2-BD59-A6C34878D82A}">
                    <a16:rowId xmlns:a16="http://schemas.microsoft.com/office/drawing/2014/main" val="10004"/>
                  </a:ext>
                </a:extLst>
              </a:tr>
              <a:tr h="420224">
                <a:tc rowSpan="2">
                  <a:txBody>
                    <a:bodyPr/>
                    <a:lstStyle/>
                    <a:p>
                      <a:pPr marL="0" marR="0" lvl="0" indent="0" algn="ctr" rtl="0">
                        <a:lnSpc>
                          <a:spcPct val="100000"/>
                        </a:lnSpc>
                        <a:spcBef>
                          <a:spcPts val="0"/>
                        </a:spcBef>
                        <a:spcAft>
                          <a:spcPts val="0"/>
                        </a:spcAft>
                        <a:buClr>
                          <a:srgbClr val="000000"/>
                        </a:buClr>
                        <a:buSzPts val="1600"/>
                        <a:buFont typeface="Arial"/>
                        <a:buNone/>
                      </a:pPr>
                      <a:r>
                        <a:rPr lang="ja-JP" sz="1100" u="none" strike="noStrike" cap="none" dirty="0">
                          <a:latin typeface="BIZ UDPゴシック" panose="020B0400000000000000" pitchFamily="50" charset="-128"/>
                          <a:ea typeface="BIZ UDPゴシック" panose="020B0400000000000000" pitchFamily="50" charset="-128"/>
                        </a:rPr>
                        <a:t>受信側</a:t>
                      </a:r>
                      <a:endParaRPr sz="11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000" b="1" u="none" strike="noStrike" cap="none">
                          <a:solidFill>
                            <a:schemeClr val="lt1"/>
                          </a:solidFill>
                          <a:latin typeface="BIZ UDPゴシック" panose="020B0400000000000000" pitchFamily="50" charset="-128"/>
                          <a:ea typeface="BIZ UDPゴシック" panose="020B0400000000000000" pitchFamily="50" charset="-128"/>
                        </a:rPr>
                        <a:t>型式 </a:t>
                      </a:r>
                      <a:r>
                        <a:rPr lang="ja-JP" sz="700" b="1" u="none" strike="noStrike" cap="none">
                          <a:solidFill>
                            <a:schemeClr val="lt1"/>
                          </a:solidFill>
                          <a:latin typeface="BIZ UDPゴシック" panose="020B0400000000000000" pitchFamily="50" charset="-128"/>
                          <a:ea typeface="BIZ UDPゴシック" panose="020B0400000000000000" pitchFamily="50" charset="-128"/>
                        </a:rPr>
                        <a:t>又は </a:t>
                      </a:r>
                      <a:r>
                        <a:rPr lang="ja-JP" sz="1000" b="1" u="none" strike="noStrike" cap="none">
                          <a:solidFill>
                            <a:schemeClr val="lt1"/>
                          </a:solidFill>
                          <a:latin typeface="BIZ UDPゴシック" panose="020B0400000000000000" pitchFamily="50" charset="-128"/>
                          <a:ea typeface="BIZ UDPゴシック" panose="020B0400000000000000" pitchFamily="50" charset="-128"/>
                        </a:rPr>
                        <a:t>名称</a:t>
                      </a:r>
                      <a:endParaRPr sz="1000" u="none" strike="noStrike" cap="none">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2"/>
                    </a:solidFill>
                  </a:tcPr>
                </a:tc>
                <a:tc>
                  <a:txBody>
                    <a:bodyPr/>
                    <a:lstStyle/>
                    <a:p>
                      <a:pPr marL="0" marR="0" lvl="0" indent="0" algn="l" rtl="0">
                        <a:lnSpc>
                          <a:spcPct val="100000"/>
                        </a:lnSpc>
                        <a:spcBef>
                          <a:spcPts val="0"/>
                        </a:spcBef>
                        <a:spcAft>
                          <a:spcPts val="0"/>
                        </a:spcAft>
                        <a:buClr>
                          <a:srgbClr val="000000"/>
                        </a:buClr>
                        <a:buSzPts val="1400"/>
                        <a:buFont typeface="Arial"/>
                        <a:buNone/>
                      </a:pPr>
                      <a:endParaRPr sz="1000" u="none" strike="noStrike" cap="none"/>
                    </a:p>
                  </a:txBody>
                  <a:tcPr marL="63312" marR="63312" marT="31656" marB="31656" anchor="ctr">
                    <a:solidFill>
                      <a:srgbClr val="FBE4D4"/>
                    </a:solidFill>
                  </a:tcPr>
                </a:tc>
                <a:extLst>
                  <a:ext uri="{0D108BD9-81ED-4DB2-BD59-A6C34878D82A}">
                    <a16:rowId xmlns:a16="http://schemas.microsoft.com/office/drawing/2014/main" val="10005"/>
                  </a:ext>
                </a:extLst>
              </a:tr>
              <a:tr h="420224">
                <a:tc v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000" b="1" u="none" strike="noStrike" cap="none" dirty="0">
                          <a:solidFill>
                            <a:schemeClr val="lt1"/>
                          </a:solidFill>
                          <a:latin typeface="BIZ UDPゴシック" panose="020B0400000000000000" pitchFamily="50" charset="-128"/>
                          <a:ea typeface="BIZ UDPゴシック" panose="020B0400000000000000" pitchFamily="50" charset="-128"/>
                        </a:rPr>
                        <a:t>技適番号</a:t>
                      </a:r>
                      <a:endParaRPr lang="en-US" altLang="ja-JP" sz="1000" b="1" u="none" strike="noStrike" cap="none" dirty="0">
                        <a:solidFill>
                          <a:schemeClr val="lt1"/>
                        </a:solidFill>
                        <a:latin typeface="BIZ UDPゴシック" panose="020B0400000000000000" pitchFamily="50" charset="-128"/>
                        <a:ea typeface="BIZ UDPゴシック" panose="020B0400000000000000" pitchFamily="50" charset="-128"/>
                      </a:endParaRPr>
                    </a:p>
                    <a:p>
                      <a:pPr marL="0" marR="0" lvl="0" indent="0" algn="ctr" rtl="0">
                        <a:lnSpc>
                          <a:spcPct val="100000"/>
                        </a:lnSpc>
                        <a:spcBef>
                          <a:spcPts val="0"/>
                        </a:spcBef>
                        <a:spcAft>
                          <a:spcPts val="0"/>
                        </a:spcAft>
                        <a:buClr>
                          <a:srgbClr val="000000"/>
                        </a:buClr>
                        <a:buSzPts val="1400"/>
                        <a:buFont typeface="Arial"/>
                        <a:buNone/>
                      </a:pPr>
                      <a:r>
                        <a:rPr lang="ja-JP" altLang="en-US" sz="900" b="1" u="none" strike="noStrike" cap="none" dirty="0">
                          <a:solidFill>
                            <a:schemeClr val="lt1"/>
                          </a:solidFill>
                          <a:latin typeface="BIZ UDPゴシック" panose="020B0400000000000000" pitchFamily="50" charset="-128"/>
                          <a:ea typeface="BIZ UDPゴシック" panose="020B0400000000000000" pitchFamily="50" charset="-128"/>
                        </a:rPr>
                        <a:t>（記入は任意）</a:t>
                      </a:r>
                      <a:endParaRPr sz="9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2"/>
                    </a:solidFill>
                  </a:tcPr>
                </a:tc>
                <a:tc>
                  <a:txBody>
                    <a:bodyPr/>
                    <a:lstStyle/>
                    <a:p>
                      <a:pPr marL="0" marR="0" lvl="0" indent="0" algn="l" rtl="0">
                        <a:lnSpc>
                          <a:spcPct val="100000"/>
                        </a:lnSpc>
                        <a:spcBef>
                          <a:spcPts val="0"/>
                        </a:spcBef>
                        <a:spcAft>
                          <a:spcPts val="0"/>
                        </a:spcAft>
                        <a:buClr>
                          <a:srgbClr val="000000"/>
                        </a:buClr>
                        <a:buSzPts val="1400"/>
                        <a:buFont typeface="Arial"/>
                        <a:buNone/>
                      </a:pPr>
                      <a:endParaRPr sz="1000" u="none" strike="noStrike" cap="none" dirty="0"/>
                    </a:p>
                  </a:txBody>
                  <a:tcPr marL="63312" marR="63312" marT="31656" marB="31656" anchor="ctr">
                    <a:solidFill>
                      <a:srgbClr val="F7CAAC"/>
                    </a:solidFill>
                  </a:tcPr>
                </a:tc>
                <a:extLst>
                  <a:ext uri="{0D108BD9-81ED-4DB2-BD59-A6C34878D82A}">
                    <a16:rowId xmlns:a16="http://schemas.microsoft.com/office/drawing/2014/main" val="10006"/>
                  </a:ext>
                </a:extLst>
              </a:tr>
            </a:tbl>
          </a:graphicData>
        </a:graphic>
      </p:graphicFrame>
      <p:sp>
        <p:nvSpPr>
          <p:cNvPr id="3" name="正方形/長方形 2">
            <a:extLst>
              <a:ext uri="{FF2B5EF4-FFF2-40B4-BE49-F238E27FC236}">
                <a16:creationId xmlns:a16="http://schemas.microsoft.com/office/drawing/2014/main" id="{9009A7CE-85B4-836A-D726-05CF20CAE79A}"/>
              </a:ext>
            </a:extLst>
          </p:cNvPr>
          <p:cNvSpPr/>
          <p:nvPr/>
        </p:nvSpPr>
        <p:spPr>
          <a:xfrm>
            <a:off x="267530" y="3493513"/>
            <a:ext cx="6265031" cy="1584000"/>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◆ロボットの説明は「</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（①構成</a:t>
            </a: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「②無線」・</a:t>
            </a: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③</a:t>
            </a: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詳細図」・「</a:t>
            </a: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④</a:t>
            </a: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機構説明」が１セットです。</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algn="l"/>
            <a:r>
              <a:rPr kumimoji="1" lang="ja-JP" altLang="en-US" b="1" baseline="0" dirty="0">
                <a:solidFill>
                  <a:sysClr val="windowText" lastClr="000000"/>
                </a:solidFill>
                <a:latin typeface="BIZ UDPゴシック" panose="020B0400000000000000" pitchFamily="50" charset="-128"/>
                <a:ea typeface="BIZ UDPゴシック" panose="020B0400000000000000" pitchFamily="50" charset="-128"/>
              </a:rPr>
              <a:t>◆アイデアシートは１５ページ程度にまとめること！（表紙も含む）</a:t>
            </a:r>
            <a:endParaRPr kumimoji="1" lang="en-US" altLang="ja-JP" b="1" baseline="0"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競技中、</a:t>
            </a:r>
            <a:r>
              <a:rPr kumimoji="1" lang="ja-JP" altLang="en-US" b="1" baseline="0" dirty="0">
                <a:solidFill>
                  <a:srgbClr val="FF0000"/>
                </a:solidFill>
                <a:effectLst/>
                <a:latin typeface="BIZ UDPゴシック" panose="020B0400000000000000" pitchFamily="50" charset="-128"/>
                <a:ea typeface="BIZ UDPゴシック" panose="020B0400000000000000" pitchFamily="50" charset="-128"/>
              </a:rPr>
              <a:t>縦</a:t>
            </a:r>
            <a:r>
              <a:rPr kumimoji="1" lang="en-US" altLang="ja-JP" b="1" dirty="0">
                <a:solidFill>
                  <a:srgbClr val="FF0000"/>
                </a:solidFill>
                <a:latin typeface="BIZ UDPゴシック" panose="020B0400000000000000" pitchFamily="50" charset="-128"/>
                <a:ea typeface="BIZ UDPゴシック" panose="020B0400000000000000" pitchFamily="50" charset="-128"/>
              </a:rPr>
              <a:t>12</a:t>
            </a:r>
            <a:r>
              <a:rPr kumimoji="1" lang="ja-JP" altLang="en-US" b="1" dirty="0">
                <a:solidFill>
                  <a:srgbClr val="FF0000"/>
                </a:solidFill>
                <a:latin typeface="BIZ UDPゴシック" panose="020B0400000000000000" pitchFamily="50" charset="-128"/>
                <a:ea typeface="BIZ UDPゴシック" panose="020B0400000000000000" pitchFamily="50" charset="-128"/>
              </a:rPr>
              <a:t>００</a:t>
            </a:r>
            <a:r>
              <a:rPr kumimoji="1" lang="en-US" altLang="ja-JP" b="1" baseline="0" dirty="0">
                <a:solidFill>
                  <a:srgbClr val="FF0000"/>
                </a:solidFill>
                <a:effectLst/>
                <a:latin typeface="BIZ UDPゴシック" panose="020B0400000000000000" pitchFamily="50" charset="-128"/>
                <a:ea typeface="BIZ UDPゴシック" panose="020B0400000000000000" pitchFamily="50" charset="-128"/>
              </a:rPr>
              <a:t>mm×</a:t>
            </a:r>
            <a:r>
              <a:rPr kumimoji="1" lang="ja-JP" altLang="en-US" b="1" baseline="0" dirty="0">
                <a:solidFill>
                  <a:srgbClr val="FF0000"/>
                </a:solidFill>
                <a:effectLst/>
                <a:latin typeface="BIZ UDPゴシック" panose="020B0400000000000000" pitchFamily="50" charset="-128"/>
                <a:ea typeface="BIZ UDPゴシック" panose="020B0400000000000000" pitchFamily="50" charset="-128"/>
              </a:rPr>
              <a:t>横</a:t>
            </a:r>
            <a:r>
              <a:rPr kumimoji="1" lang="en-US" altLang="ja-JP" b="1" dirty="0">
                <a:solidFill>
                  <a:srgbClr val="FF0000"/>
                </a:solidFill>
                <a:latin typeface="BIZ UDPゴシック" panose="020B0400000000000000" pitchFamily="50" charset="-128"/>
                <a:ea typeface="BIZ UDPゴシック" panose="020B0400000000000000" pitchFamily="50" charset="-128"/>
              </a:rPr>
              <a:t>12</a:t>
            </a:r>
            <a:r>
              <a:rPr kumimoji="1" lang="ja-JP" altLang="en-US" b="1" baseline="0" dirty="0">
                <a:solidFill>
                  <a:srgbClr val="FF0000"/>
                </a:solidFill>
                <a:effectLst/>
                <a:latin typeface="BIZ UDPゴシック" panose="020B0400000000000000" pitchFamily="50" charset="-128"/>
                <a:ea typeface="BIZ UDPゴシック" panose="020B0400000000000000" pitchFamily="50" charset="-128"/>
              </a:rPr>
              <a:t>００</a:t>
            </a:r>
            <a:r>
              <a:rPr kumimoji="1" lang="en-US" altLang="ja-JP" b="1" baseline="0" dirty="0">
                <a:solidFill>
                  <a:srgbClr val="FF0000"/>
                </a:solidFill>
                <a:effectLst/>
                <a:latin typeface="BIZ UDPゴシック" panose="020B0400000000000000" pitchFamily="50" charset="-128"/>
                <a:ea typeface="BIZ UDPゴシック" panose="020B0400000000000000" pitchFamily="50" charset="-128"/>
              </a:rPr>
              <a:t>mm×</a:t>
            </a:r>
            <a:r>
              <a:rPr kumimoji="1" lang="ja-JP" altLang="en-US" b="1" baseline="0" dirty="0">
                <a:solidFill>
                  <a:srgbClr val="FF0000"/>
                </a:solidFill>
                <a:effectLst/>
                <a:latin typeface="BIZ UDPゴシック" panose="020B0400000000000000" pitchFamily="50" charset="-128"/>
                <a:ea typeface="BIZ UDPゴシック" panose="020B0400000000000000" pitchFamily="50" charset="-128"/>
              </a:rPr>
              <a:t>高さ</a:t>
            </a:r>
            <a:r>
              <a:rPr kumimoji="1" lang="en-US" altLang="ja-JP" b="1" dirty="0">
                <a:solidFill>
                  <a:srgbClr val="FF0000"/>
                </a:solidFill>
                <a:latin typeface="BIZ UDPゴシック" panose="020B0400000000000000" pitchFamily="50" charset="-128"/>
                <a:ea typeface="BIZ UDPゴシック" panose="020B0400000000000000" pitchFamily="50" charset="-128"/>
              </a:rPr>
              <a:t>10</a:t>
            </a:r>
            <a:r>
              <a:rPr kumimoji="1" lang="en-US" altLang="ja-JP" b="1" baseline="0" dirty="0">
                <a:solidFill>
                  <a:srgbClr val="FF0000"/>
                </a:solidFill>
                <a:effectLst/>
                <a:latin typeface="BIZ UDPゴシック" panose="020B0400000000000000" pitchFamily="50" charset="-128"/>
                <a:ea typeface="BIZ UDPゴシック" panose="020B0400000000000000" pitchFamily="50" charset="-128"/>
              </a:rPr>
              <a:t>00mm</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以下に収まること。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　</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このサイズはロボットの可動部をすべて展開したときの最大サイズとする。</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◆ロボット１にロボット２を乗せるなどしてもかまわないが、フィールド面からの高さが</a:t>
            </a:r>
            <a:r>
              <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1500</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　を超えてはならない。また、スタート時はすべてのロボットがスタートゾーンに上空を含め完全に</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　収まっていること。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lvl="0">
              <a:buClrTx/>
              <a:defRPr/>
            </a:pPr>
            <a:r>
              <a:rPr kumimoji="1" lang="ja-JP" altLang="ja-JP" b="1" dirty="0">
                <a:solidFill>
                  <a:sysClr val="windowText" lastClr="000000"/>
                </a:solidFill>
                <a:latin typeface="BIZ UDPゴシック" panose="020B0400000000000000" pitchFamily="50" charset="-128"/>
                <a:ea typeface="BIZ UDPゴシック" panose="020B0400000000000000" pitchFamily="50" charset="-128"/>
              </a:rPr>
              <a:t>◆</a:t>
            </a:r>
            <a:r>
              <a:rPr kumimoji="1" lang="en-US" altLang="ja-JP" b="1" dirty="0">
                <a:solidFill>
                  <a:sysClr val="windowText" lastClr="000000"/>
                </a:solidFill>
                <a:latin typeface="BIZ UDPゴシック" panose="020B0400000000000000" pitchFamily="50" charset="-128"/>
                <a:ea typeface="BIZ UDPゴシック" panose="020B0400000000000000" pitchFamily="50" charset="-128"/>
              </a:rPr>
              <a:t>【</a:t>
            </a: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動力</a:t>
            </a:r>
            <a:r>
              <a:rPr kumimoji="1" lang="en-US" altLang="ja-JP" b="1" dirty="0">
                <a:solidFill>
                  <a:sysClr val="windowText" lastClr="000000"/>
                </a:solidFill>
                <a:latin typeface="BIZ UDPゴシック" panose="020B0400000000000000" pitchFamily="50" charset="-128"/>
                <a:ea typeface="BIZ UDPゴシック" panose="020B0400000000000000" pitchFamily="50" charset="-128"/>
              </a:rPr>
              <a:t>】</a:t>
            </a: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・何をどれだけ使用するかを記載</a:t>
            </a:r>
          </a:p>
          <a:p>
            <a:pPr lvl="0">
              <a:buClrTx/>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　　　　　　　例）</a:t>
            </a:r>
            <a:r>
              <a:rPr kumimoji="1" lang="en-US" altLang="ja-JP" b="1" dirty="0">
                <a:solidFill>
                  <a:sysClr val="windowText" lastClr="000000"/>
                </a:solidFill>
                <a:latin typeface="BIZ UDPゴシック" panose="020B0400000000000000" pitchFamily="50" charset="-128"/>
                <a:ea typeface="BIZ UDPゴシック" panose="020B0400000000000000" pitchFamily="50" charset="-128"/>
              </a:rPr>
              <a:t>12V</a:t>
            </a: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バッテリー</a:t>
            </a:r>
            <a:r>
              <a:rPr kumimoji="1" lang="en-US" altLang="ja-JP" b="1" dirty="0">
                <a:solidFill>
                  <a:sysClr val="windowText" lastClr="000000"/>
                </a:solidFill>
                <a:latin typeface="BIZ UDPゴシック" panose="020B0400000000000000" pitchFamily="50" charset="-128"/>
                <a:ea typeface="BIZ UDPゴシック" panose="020B0400000000000000" pitchFamily="50" charset="-128"/>
              </a:rPr>
              <a:t>×</a:t>
            </a: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２本、圧縮空気エアタンク</a:t>
            </a:r>
            <a:r>
              <a:rPr kumimoji="1" lang="en-US" altLang="ja-JP" b="1" dirty="0">
                <a:solidFill>
                  <a:sysClr val="windowText" lastClr="000000"/>
                </a:solidFill>
                <a:latin typeface="BIZ UDPゴシック" panose="020B0400000000000000" pitchFamily="50" charset="-128"/>
                <a:ea typeface="BIZ UDPゴシック" panose="020B0400000000000000" pitchFamily="50" charset="-128"/>
              </a:rPr>
              <a:t>10L×1</a:t>
            </a: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本</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br>
              <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rPr>
            </a:b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lang="ja-JP" altLang="ja-JP" dirty="0">
              <a:effectLst/>
              <a:latin typeface="BIZ UDPゴシック" panose="020B0400000000000000" pitchFamily="50" charset="-128"/>
              <a:ea typeface="BIZ UDPゴシック" panose="020B0400000000000000" pitchFamily="50" charset="-128"/>
            </a:endParaRPr>
          </a:p>
          <a:p>
            <a:pPr algn="l"/>
            <a:endParaRPr kumimoji="1" lang="en-US" altLang="ja-JP" b="1" baseline="0" dirty="0">
              <a:solidFill>
                <a:schemeClr val="tx1"/>
              </a:solidFill>
              <a:effectLst/>
              <a:latin typeface="BIZ UDPゴシック" panose="020B0400000000000000" pitchFamily="50" charset="-128"/>
              <a:ea typeface="BIZ UDPゴシック" panose="020B0400000000000000" pitchFamily="50" charset="-128"/>
            </a:endParaRPr>
          </a:p>
          <a:p>
            <a:pPr algn="l"/>
            <a:endParaRPr kumimoji="1" lang="en-US" altLang="ja-JP" b="1" dirty="0">
              <a:solidFill>
                <a:schemeClr val="tx1"/>
              </a:solidFill>
              <a:latin typeface="BIZ UDPゴシック" panose="020B0400000000000000" pitchFamily="50" charset="-128"/>
              <a:ea typeface="BIZ UDPゴシック" panose="020B0400000000000000" pitchFamily="50" charset="-128"/>
            </a:endParaRPr>
          </a:p>
        </p:txBody>
      </p:sp>
      <p:sp>
        <p:nvSpPr>
          <p:cNvPr id="4" name="Google Shape;107;p3">
            <a:extLst>
              <a:ext uri="{FF2B5EF4-FFF2-40B4-BE49-F238E27FC236}">
                <a16:creationId xmlns:a16="http://schemas.microsoft.com/office/drawing/2014/main" id="{681B73FF-A74B-A509-7D4B-0CC35CCAFD23}"/>
              </a:ext>
            </a:extLst>
          </p:cNvPr>
          <p:cNvSpPr txBox="1">
            <a:spLocks/>
          </p:cNvSpPr>
          <p:nvPr/>
        </p:nvSpPr>
        <p:spPr>
          <a:xfrm>
            <a:off x="183016" y="4979422"/>
            <a:ext cx="6407454"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662" dirty="0">
                <a:latin typeface="BIZ UDPゴシック" panose="020B0400000000000000" pitchFamily="50" charset="-128"/>
                <a:ea typeface="BIZ UDPゴシック" panose="020B0400000000000000" pitchFamily="50" charset="-128"/>
              </a:rPr>
              <a:t>②無線</a:t>
            </a:r>
          </a:p>
        </p:txBody>
      </p:sp>
      <p:sp>
        <p:nvSpPr>
          <p:cNvPr id="5" name="正方形/長方形 4">
            <a:extLst>
              <a:ext uri="{FF2B5EF4-FFF2-40B4-BE49-F238E27FC236}">
                <a16:creationId xmlns:a16="http://schemas.microsoft.com/office/drawing/2014/main" id="{35EC682C-BE22-C083-2E54-D3D0B1F2832C}"/>
              </a:ext>
            </a:extLst>
          </p:cNvPr>
          <p:cNvSpPr/>
          <p:nvPr/>
        </p:nvSpPr>
        <p:spPr>
          <a:xfrm>
            <a:off x="319903" y="8371813"/>
            <a:ext cx="6017862" cy="1214767"/>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buClrTx/>
              <a:defRPr/>
            </a:pPr>
            <a:r>
              <a:rPr kumimoji="1" lang="ja-JP" altLang="ja-JP" b="1" dirty="0">
                <a:solidFill>
                  <a:schemeClr val="tx1"/>
                </a:solidFill>
                <a:latin typeface="BIZ UDPゴシック" panose="020B0400000000000000" pitchFamily="50" charset="-128"/>
                <a:ea typeface="BIZ UDPゴシック" panose="020B0400000000000000" pitchFamily="50" charset="-128"/>
              </a:rPr>
              <a:t>◆</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r>
              <a:rPr kumimoji="1" lang="ja-JP" altLang="en-US" b="1" dirty="0">
                <a:solidFill>
                  <a:schemeClr val="tx1"/>
                </a:solidFill>
                <a:latin typeface="BIZ UDPゴシック" panose="020B0400000000000000" pitchFamily="50" charset="-128"/>
                <a:ea typeface="BIZ UDPゴシック" panose="020B0400000000000000" pitchFamily="50" charset="-128"/>
              </a:rPr>
              <a:t>帯域</a:t>
            </a:r>
            <a:r>
              <a:rPr kumimoji="1" lang="en-US" altLang="ja-JP" b="1" dirty="0">
                <a:solidFill>
                  <a:schemeClr val="tx1"/>
                </a:solidFill>
                <a:latin typeface="BIZ UDPゴシック" panose="020B0400000000000000" pitchFamily="50" charset="-128"/>
                <a:ea typeface="BIZ UDPゴシック" panose="020B0400000000000000" pitchFamily="50" charset="-128"/>
              </a:rPr>
              <a:t>】</a:t>
            </a:r>
            <a:r>
              <a:rPr kumimoji="1" lang="ja-JP" altLang="ja-JP" b="1" dirty="0">
                <a:solidFill>
                  <a:schemeClr val="tx1"/>
                </a:solidFill>
                <a:latin typeface="BIZ UDPゴシック" panose="020B0400000000000000" pitchFamily="50" charset="-128"/>
                <a:ea typeface="BIZ UDPゴシック" panose="020B0400000000000000" pitchFamily="50" charset="-128"/>
              </a:rPr>
              <a:t>例）</a:t>
            </a:r>
            <a:r>
              <a:rPr kumimoji="1" lang="en-US" altLang="ja-JP" b="1" dirty="0">
                <a:solidFill>
                  <a:schemeClr val="tx1"/>
                </a:solidFill>
                <a:latin typeface="BIZ UDPゴシック" panose="020B0400000000000000" pitchFamily="50" charset="-128"/>
                <a:ea typeface="BIZ UDPゴシック" panose="020B0400000000000000" pitchFamily="50" charset="-128"/>
              </a:rPr>
              <a:t>2.45GHz</a:t>
            </a:r>
          </a:p>
          <a:p>
            <a:pPr>
              <a:buClrTx/>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a:t>
            </a:r>
            <a:r>
              <a:rPr kumimoji="1" lang="en-US" altLang="ja-JP" b="1" dirty="0">
                <a:solidFill>
                  <a:sysClr val="windowText" lastClr="000000"/>
                </a:solidFill>
                <a:latin typeface="BIZ UDPゴシック" panose="020B0400000000000000" pitchFamily="50" charset="-128"/>
                <a:ea typeface="BIZ UDPゴシック" panose="020B0400000000000000" pitchFamily="50" charset="-128"/>
              </a:rPr>
              <a:t>【</a:t>
            </a: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機器名</a:t>
            </a:r>
            <a:r>
              <a:rPr kumimoji="1" lang="en-US" altLang="ja-JP" b="1" dirty="0">
                <a:solidFill>
                  <a:sysClr val="windowText" lastClr="000000"/>
                </a:solidFill>
                <a:latin typeface="BIZ UDPゴシック" panose="020B0400000000000000" pitchFamily="50" charset="-128"/>
                <a:ea typeface="BIZ UDPゴシック" panose="020B0400000000000000" pitchFamily="50" charset="-128"/>
              </a:rPr>
              <a:t>】</a:t>
            </a: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例）○○社製無線コントローラー、自作コントローラー など</a:t>
            </a:r>
            <a:endParaRPr kumimoji="1" lang="en-US" altLang="ja-JP" b="1" dirty="0">
              <a:solidFill>
                <a:schemeClr val="tx1"/>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dirty="0">
                <a:solidFill>
                  <a:schemeClr val="tx1"/>
                </a:solidFill>
                <a:effectLst/>
                <a:latin typeface="BIZ UDPゴシック" panose="020B0400000000000000" pitchFamily="50" charset="-128"/>
                <a:ea typeface="BIZ UDPゴシック" panose="020B0400000000000000" pitchFamily="50" charset="-128"/>
              </a:rPr>
              <a:t>◆</a:t>
            </a:r>
            <a:r>
              <a:rPr kumimoji="1" lang="en-US" altLang="ja-JP" b="1" dirty="0">
                <a:solidFill>
                  <a:schemeClr val="tx1"/>
                </a:solidFill>
                <a:effectLst/>
                <a:latin typeface="BIZ UDPゴシック" panose="020B0400000000000000" pitchFamily="50" charset="-128"/>
                <a:ea typeface="BIZ UDPゴシック" panose="020B0400000000000000" pitchFamily="50" charset="-128"/>
              </a:rPr>
              <a:t>【</a:t>
            </a:r>
            <a:r>
              <a:rPr kumimoji="1" lang="ja-JP" altLang="en-US" b="1" dirty="0">
                <a:solidFill>
                  <a:schemeClr val="tx1"/>
                </a:solidFill>
                <a:effectLst/>
                <a:latin typeface="BIZ UDPゴシック" panose="020B0400000000000000" pitchFamily="50" charset="-128"/>
                <a:ea typeface="BIZ UDPゴシック" panose="020B0400000000000000" pitchFamily="50" charset="-128"/>
              </a:rPr>
              <a:t>型式又は名称</a:t>
            </a:r>
            <a:r>
              <a:rPr kumimoji="1" lang="en-US" altLang="ja-JP" b="1" dirty="0">
                <a:solidFill>
                  <a:schemeClr val="tx1"/>
                </a:solidFill>
                <a:effectLst/>
                <a:latin typeface="BIZ UDPゴシック" panose="020B0400000000000000" pitchFamily="50" charset="-128"/>
                <a:ea typeface="BIZ UDPゴシック" panose="020B0400000000000000" pitchFamily="50" charset="-128"/>
              </a:rPr>
              <a:t>】</a:t>
            </a:r>
            <a:r>
              <a:rPr kumimoji="1" lang="ja-JP" altLang="en-US" b="1" dirty="0">
                <a:solidFill>
                  <a:schemeClr val="tx1"/>
                </a:solidFill>
                <a:effectLst/>
                <a:latin typeface="BIZ UDPゴシック" panose="020B0400000000000000" pitchFamily="50" charset="-128"/>
                <a:ea typeface="BIZ UDPゴシック" panose="020B0400000000000000" pitchFamily="50" charset="-128"/>
              </a:rPr>
              <a:t>例）</a:t>
            </a:r>
            <a:r>
              <a:rPr kumimoji="1" lang="en-US" altLang="ja-JP" b="1" dirty="0" err="1">
                <a:solidFill>
                  <a:schemeClr val="tx1"/>
                </a:solidFill>
                <a:effectLst/>
                <a:latin typeface="BIZ UDPゴシック" panose="020B0400000000000000" pitchFamily="50" charset="-128"/>
                <a:ea typeface="BIZ UDPゴシック" panose="020B0400000000000000" pitchFamily="50" charset="-128"/>
              </a:rPr>
              <a:t>Xbee</a:t>
            </a:r>
            <a:r>
              <a:rPr kumimoji="1" lang="en-US" altLang="ja-JP" b="1" dirty="0">
                <a:solidFill>
                  <a:schemeClr val="tx1"/>
                </a:solidFill>
                <a:effectLst/>
                <a:latin typeface="BIZ UDPゴシック" panose="020B0400000000000000" pitchFamily="50" charset="-128"/>
                <a:ea typeface="BIZ UDPゴシック" panose="020B0400000000000000" pitchFamily="50" charset="-128"/>
              </a:rPr>
              <a:t>-PRO</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dirty="0">
                <a:solidFill>
                  <a:schemeClr val="tx1"/>
                </a:solidFill>
                <a:effectLst/>
                <a:latin typeface="BIZ UDPゴシック" panose="020B0400000000000000" pitchFamily="50" charset="-128"/>
                <a:ea typeface="BIZ UDPゴシック" panose="020B0400000000000000" pitchFamily="50" charset="-128"/>
              </a:rPr>
              <a:t>◆</a:t>
            </a:r>
            <a:r>
              <a:rPr kumimoji="1" lang="en-US" altLang="ja-JP" b="1" dirty="0">
                <a:solidFill>
                  <a:schemeClr val="tx1"/>
                </a:solidFill>
                <a:effectLst/>
                <a:latin typeface="BIZ UDPゴシック" panose="020B0400000000000000" pitchFamily="50" charset="-128"/>
                <a:ea typeface="BIZ UDPゴシック" panose="020B0400000000000000" pitchFamily="50" charset="-128"/>
              </a:rPr>
              <a:t>【</a:t>
            </a:r>
            <a:r>
              <a:rPr kumimoji="1" lang="ja-JP" altLang="en-US" b="1" dirty="0">
                <a:solidFill>
                  <a:schemeClr val="tx1"/>
                </a:solidFill>
                <a:effectLst/>
                <a:latin typeface="BIZ UDPゴシック" panose="020B0400000000000000" pitchFamily="50" charset="-128"/>
                <a:ea typeface="BIZ UDPゴシック" panose="020B0400000000000000" pitchFamily="50" charset="-128"/>
              </a:rPr>
              <a:t>技適番号</a:t>
            </a:r>
            <a:r>
              <a:rPr kumimoji="1" lang="en-US" altLang="ja-JP" b="1" dirty="0">
                <a:solidFill>
                  <a:schemeClr val="tx1"/>
                </a:solidFill>
                <a:effectLst/>
                <a:latin typeface="BIZ UDPゴシック" panose="020B0400000000000000" pitchFamily="50" charset="-128"/>
                <a:ea typeface="BIZ UDPゴシック" panose="020B0400000000000000" pitchFamily="50" charset="-128"/>
              </a:rPr>
              <a:t>】</a:t>
            </a:r>
            <a:r>
              <a:rPr kumimoji="1" lang="ja-JP" altLang="ja-JP" b="1" dirty="0">
                <a:solidFill>
                  <a:schemeClr val="tx1"/>
                </a:solidFill>
                <a:effectLst/>
                <a:latin typeface="BIZ UDPゴシック" panose="020B0400000000000000" pitchFamily="50" charset="-128"/>
                <a:ea typeface="BIZ UDPゴシック" panose="020B0400000000000000" pitchFamily="50" charset="-128"/>
              </a:rPr>
              <a:t>例）</a:t>
            </a:r>
            <a:r>
              <a:rPr kumimoji="1" lang="en-US" altLang="ja-JP" b="1" dirty="0">
                <a:solidFill>
                  <a:schemeClr val="tx1"/>
                </a:solidFill>
                <a:effectLst/>
                <a:latin typeface="BIZ UDPゴシック" panose="020B0400000000000000" pitchFamily="50" charset="-128"/>
                <a:ea typeface="BIZ UDPゴシック" panose="020B0400000000000000" pitchFamily="50" charset="-128"/>
              </a:rPr>
              <a:t>005</a:t>
            </a:r>
            <a:r>
              <a:rPr kumimoji="1" lang="ja-JP" altLang="en-US" b="1" dirty="0">
                <a:solidFill>
                  <a:schemeClr val="tx1"/>
                </a:solidFill>
                <a:effectLst/>
                <a:latin typeface="BIZ UDPゴシック" panose="020B0400000000000000" pitchFamily="50" charset="-128"/>
                <a:ea typeface="BIZ UDPゴシック" panose="020B0400000000000000" pitchFamily="50" charset="-128"/>
              </a:rPr>
              <a:t>ＮＹＣＡ</a:t>
            </a:r>
            <a:r>
              <a:rPr kumimoji="1" lang="en-US" altLang="ja-JP" b="1" dirty="0">
                <a:solidFill>
                  <a:schemeClr val="tx1"/>
                </a:solidFill>
                <a:effectLst/>
                <a:latin typeface="BIZ UDPゴシック" panose="020B0400000000000000" pitchFamily="50" charset="-128"/>
                <a:ea typeface="BIZ UDPゴシック" panose="020B0400000000000000" pitchFamily="50" charset="-128"/>
              </a:rPr>
              <a:t>0378</a:t>
            </a:r>
            <a:endParaRPr kumimoji="1" lang="en-US" altLang="ja-JP" b="1" baseline="0"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総務省技適検索</a:t>
            </a:r>
            <a:r>
              <a:rPr kumimoji="1" lang="ja-JP" altLang="en-US" b="1" dirty="0">
                <a:solidFill>
                  <a:schemeClr val="tx1"/>
                </a:solidFill>
                <a:latin typeface="BIZ UDPゴシック" panose="020B0400000000000000" pitchFamily="50" charset="-128"/>
                <a:ea typeface="BIZ UDPゴシック" panose="020B0400000000000000" pitchFamily="50" charset="-128"/>
              </a:rPr>
              <a:t>：</a:t>
            </a:r>
            <a:endParaRPr kumimoji="1" lang="en-US" altLang="ja-JP" b="1" dirty="0">
              <a:solidFill>
                <a:schemeClr val="tx1"/>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chemeClr val="tx1"/>
                </a:solidFill>
                <a:effectLst/>
                <a:latin typeface="BIZ UDPゴシック" panose="020B0400000000000000" pitchFamily="50" charset="-128"/>
                <a:ea typeface="BIZ UDPゴシック" panose="020B0400000000000000" pitchFamily="50" charset="-128"/>
              </a:rPr>
              <a:t>　</a:t>
            </a:r>
            <a:r>
              <a:rPr kumimoji="1" lang="en-US" altLang="ja-JP" b="1" dirty="0">
                <a:solidFill>
                  <a:schemeClr val="tx1"/>
                </a:solidFill>
                <a:effectLst/>
                <a:latin typeface="BIZ UDPゴシック" panose="020B0400000000000000" pitchFamily="50" charset="-128"/>
                <a:ea typeface="BIZ UDPゴシック" panose="020B0400000000000000" pitchFamily="50" charset="-128"/>
              </a:rPr>
              <a:t>https://www.tele.soumu.go.jp/giteki/SearchServlet?pageID=js01</a:t>
            </a:r>
            <a:endParaRPr lang="ja-JP" altLang="ja-JP" dirty="0">
              <a:solidFill>
                <a:schemeClr val="tx1"/>
              </a:solidFill>
              <a:effectLst/>
              <a:latin typeface="BIZ UDPゴシック" panose="020B0400000000000000" pitchFamily="50" charset="-128"/>
              <a:ea typeface="BIZ UDPゴシック" panose="020B0400000000000000" pitchFamily="50" charset="-128"/>
            </a:endParaRPr>
          </a:p>
          <a:p>
            <a:pPr algn="l"/>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p:txBody>
      </p:sp>
      <p:sp>
        <p:nvSpPr>
          <p:cNvPr id="6" name="Google Shape;107;p3">
            <a:extLst>
              <a:ext uri="{FF2B5EF4-FFF2-40B4-BE49-F238E27FC236}">
                <a16:creationId xmlns:a16="http://schemas.microsoft.com/office/drawing/2014/main" id="{DE7946E1-A36E-02A6-5424-88A5CE3DFF2A}"/>
              </a:ext>
            </a:extLst>
          </p:cNvPr>
          <p:cNvSpPr txBox="1">
            <a:spLocks/>
          </p:cNvSpPr>
          <p:nvPr/>
        </p:nvSpPr>
        <p:spPr>
          <a:xfrm>
            <a:off x="125107" y="416901"/>
            <a:ext cx="5431394"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662" dirty="0">
                <a:latin typeface="BIZ UDPゴシック" panose="020B0400000000000000" pitchFamily="50" charset="-128"/>
                <a:ea typeface="BIZ UDPゴシック" panose="020B0400000000000000" pitchFamily="50" charset="-128"/>
              </a:rPr>
              <a:t>（ロボット名：○○）</a:t>
            </a:r>
          </a:p>
        </p:txBody>
      </p:sp>
      <p:graphicFrame>
        <p:nvGraphicFramePr>
          <p:cNvPr id="12" name="Google Shape;110;p3"/>
          <p:cNvGraphicFramePr/>
          <p:nvPr>
            <p:extLst>
              <p:ext uri="{D42A27DB-BD31-4B8C-83A1-F6EECF244321}">
                <p14:modId xmlns:p14="http://schemas.microsoft.com/office/powerpoint/2010/main" val="2304318125"/>
              </p:ext>
            </p:extLst>
          </p:nvPr>
        </p:nvGraphicFramePr>
        <p:xfrm>
          <a:off x="225233" y="1124751"/>
          <a:ext cx="6407376" cy="615475"/>
        </p:xfrm>
        <a:graphic>
          <a:graphicData uri="http://schemas.openxmlformats.org/drawingml/2006/table">
            <a:tbl>
              <a:tblPr firstRow="1" bandRow="1">
                <a:noFill/>
                <a:tableStyleId>{849DE5FC-D73B-4EBC-8A1B-07B2455009F4}</a:tableStyleId>
              </a:tblPr>
              <a:tblGrid>
                <a:gridCol w="1713076">
                  <a:extLst>
                    <a:ext uri="{9D8B030D-6E8A-4147-A177-3AD203B41FA5}">
                      <a16:colId xmlns:a16="http://schemas.microsoft.com/office/drawing/2014/main" val="20000"/>
                    </a:ext>
                  </a:extLst>
                </a:gridCol>
                <a:gridCol w="1576929">
                  <a:extLst>
                    <a:ext uri="{9D8B030D-6E8A-4147-A177-3AD203B41FA5}">
                      <a16:colId xmlns:a16="http://schemas.microsoft.com/office/drawing/2014/main" val="20001"/>
                    </a:ext>
                  </a:extLst>
                </a:gridCol>
                <a:gridCol w="1560503">
                  <a:extLst>
                    <a:ext uri="{9D8B030D-6E8A-4147-A177-3AD203B41FA5}">
                      <a16:colId xmlns:a16="http://schemas.microsoft.com/office/drawing/2014/main" val="20002"/>
                    </a:ext>
                  </a:extLst>
                </a:gridCol>
                <a:gridCol w="1556868">
                  <a:extLst>
                    <a:ext uri="{9D8B030D-6E8A-4147-A177-3AD203B41FA5}">
                      <a16:colId xmlns:a16="http://schemas.microsoft.com/office/drawing/2014/main" val="20003"/>
                    </a:ext>
                  </a:extLst>
                </a:gridCol>
              </a:tblGrid>
              <a:tr h="256742">
                <a:tc rowSpan="2">
                  <a:txBody>
                    <a:bodyPr/>
                    <a:lstStyle/>
                    <a:p>
                      <a:pPr marL="0" marR="0" lvl="0" indent="0" algn="ctr" rtl="0">
                        <a:lnSpc>
                          <a:spcPct val="100000"/>
                        </a:lnSpc>
                        <a:spcBef>
                          <a:spcPts val="0"/>
                        </a:spcBef>
                        <a:spcAft>
                          <a:spcPts val="0"/>
                        </a:spcAft>
                        <a:buClr>
                          <a:srgbClr val="000000"/>
                        </a:buClr>
                        <a:buSzPts val="18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rPr>
                        <a:t>最大展開</a:t>
                      </a:r>
                      <a:r>
                        <a:rPr lang="ja-JP" sz="1200" u="none" strike="noStrike" cap="none" dirty="0">
                          <a:latin typeface="BIZ UDPゴシック" panose="020B0400000000000000" pitchFamily="50" charset="-128"/>
                          <a:ea typeface="BIZ UDPゴシック" panose="020B0400000000000000" pitchFamily="50" charset="-128"/>
                        </a:rPr>
                        <a:t>サイズ</a:t>
                      </a:r>
                      <a:br>
                        <a:rPr lang="ja-JP" altLang="ja-JP" sz="800" b="0" i="0" u="none" strike="noStrike" cap="none" dirty="0">
                          <a:solidFill>
                            <a:schemeClr val="lt1"/>
                          </a:solidFill>
                          <a:effectLst/>
                          <a:latin typeface="BIZ UDPゴシック" panose="020B0400000000000000" pitchFamily="50" charset="-128"/>
                          <a:ea typeface="BIZ UDPゴシック" panose="020B0400000000000000" pitchFamily="50" charset="-128"/>
                          <a:cs typeface="Calibri"/>
                          <a:sym typeface="Arial"/>
                        </a:rPr>
                      </a:br>
                      <a:r>
                        <a:rPr lang="en-US" altLang="ja-JP" sz="900" b="0" i="0" u="none" strike="noStrike" cap="none" dirty="0">
                          <a:solidFill>
                            <a:schemeClr val="lt1"/>
                          </a:solidFill>
                          <a:effectLst/>
                          <a:latin typeface="BIZ UDPゴシック" panose="020B0400000000000000" pitchFamily="50" charset="-128"/>
                          <a:ea typeface="BIZ UDPゴシック" panose="020B0400000000000000" pitchFamily="50" charset="-128"/>
                          <a:cs typeface="Calibri"/>
                          <a:sym typeface="Arial"/>
                        </a:rPr>
                        <a:t>1200×1200×1000</a:t>
                      </a:r>
                      <a:r>
                        <a:rPr lang="ja-JP" altLang="ja-JP" sz="900" b="0" i="0" u="none" strike="noStrike" cap="none" dirty="0">
                          <a:solidFill>
                            <a:schemeClr val="lt1"/>
                          </a:solidFill>
                          <a:effectLst/>
                          <a:latin typeface="BIZ UDPゴシック" panose="020B0400000000000000" pitchFamily="50" charset="-128"/>
                          <a:ea typeface="BIZ UDPゴシック" panose="020B0400000000000000" pitchFamily="50" charset="-128"/>
                          <a:cs typeface="Calibri"/>
                          <a:sym typeface="Arial"/>
                        </a:rPr>
                        <a:t>以下</a:t>
                      </a:r>
                      <a:endParaRPr lang="ja-JP" altLang="ja-JP" sz="1100" dirty="0">
                        <a:effectLst/>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a:solidFill>
                            <a:schemeClr val="lt1"/>
                          </a:solidFill>
                          <a:latin typeface="BIZ UDPゴシック" panose="020B0400000000000000" pitchFamily="50" charset="-128"/>
                          <a:ea typeface="BIZ UDPゴシック" panose="020B0400000000000000" pitchFamily="50" charset="-128"/>
                        </a:rPr>
                        <a:t>縦 </a:t>
                      </a:r>
                      <a:endParaRPr sz="1000" u="none" strike="noStrike" cap="none">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a:solidFill>
                            <a:schemeClr val="lt1"/>
                          </a:solidFill>
                          <a:latin typeface="BIZ UDPゴシック" panose="020B0400000000000000" pitchFamily="50" charset="-128"/>
                          <a:ea typeface="BIZ UDPゴシック" panose="020B0400000000000000" pitchFamily="50" charset="-128"/>
                        </a:rPr>
                        <a:t>横 </a:t>
                      </a:r>
                      <a:endParaRPr sz="1200" b="1" u="none" strike="noStrike" cap="none">
                        <a:solidFill>
                          <a:schemeClr val="lt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高さ </a:t>
                      </a:r>
                      <a:endParaRPr sz="10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0"/>
                  </a:ext>
                </a:extLst>
              </a:tr>
              <a:tr h="358733">
                <a:tc vMerge="1">
                  <a:txBody>
                    <a:bodyPr/>
                    <a:lstStyle/>
                    <a:p>
                      <a:pPr marL="0" marR="0" lvl="0" indent="0" algn="ctr" rtl="0">
                        <a:lnSpc>
                          <a:spcPct val="100000"/>
                        </a:lnSpc>
                        <a:spcBef>
                          <a:spcPts val="0"/>
                        </a:spcBef>
                        <a:spcAft>
                          <a:spcPts val="0"/>
                        </a:spcAft>
                        <a:buClr>
                          <a:srgbClr val="000000"/>
                        </a:buClr>
                        <a:buSzPts val="1800"/>
                        <a:buFont typeface="Arial"/>
                        <a:buNone/>
                      </a:pPr>
                      <a:endParaRPr lang="ja-JP" altLang="en-US" sz="1000" u="none" strike="noStrike" cap="none" dirty="0"/>
                    </a:p>
                  </a:txBody>
                  <a:tcPr marL="63312" marR="63312" marT="31656" marB="31656" anchor="ctr"/>
                </a:tc>
                <a:tc>
                  <a:txBody>
                    <a:bodyPr/>
                    <a:lstStyle/>
                    <a:p>
                      <a:pPr marL="0" marR="0" lvl="0" indent="0" algn="r" rtl="0">
                        <a:lnSpc>
                          <a:spcPct val="100000"/>
                        </a:lnSpc>
                        <a:spcBef>
                          <a:spcPts val="0"/>
                        </a:spcBef>
                        <a:spcAft>
                          <a:spcPts val="0"/>
                        </a:spcAft>
                        <a:buClr>
                          <a:srgbClr val="000000"/>
                        </a:buClr>
                        <a:buSzPts val="1800"/>
                        <a:buFont typeface="Arial"/>
                        <a:buNone/>
                      </a:pPr>
                      <a:r>
                        <a:rPr lang="ja-JP" sz="1200" b="0" u="none" strike="noStrike" cap="none" dirty="0">
                          <a:solidFill>
                            <a:schemeClr val="dk1"/>
                          </a:solidFill>
                          <a:latin typeface="BIZ UDPゴシック" panose="020B0400000000000000" pitchFamily="50" charset="-128"/>
                          <a:ea typeface="BIZ UDPゴシック" panose="020B0400000000000000" pitchFamily="50" charset="-128"/>
                        </a:rPr>
                        <a:t>mm</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ja-JP" sz="1200" b="0" u="none" strike="noStrike" cap="none" dirty="0">
                          <a:solidFill>
                            <a:schemeClr val="dk1"/>
                          </a:solidFill>
                          <a:latin typeface="BIZ UDPゴシック" panose="020B0400000000000000" pitchFamily="50" charset="-128"/>
                          <a:ea typeface="BIZ UDPゴシック" panose="020B0400000000000000" pitchFamily="50" charset="-128"/>
                        </a:rPr>
                        <a:t>mm</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ja-JP" sz="1200" b="0" u="none" strike="noStrike" cap="none" dirty="0">
                          <a:solidFill>
                            <a:schemeClr val="dk1"/>
                          </a:solidFill>
                          <a:latin typeface="BIZ UDPゴシック" panose="020B0400000000000000" pitchFamily="50" charset="-128"/>
                          <a:ea typeface="BIZ UDPゴシック" panose="020B0400000000000000" pitchFamily="50" charset="-128"/>
                        </a:rPr>
                        <a:t>mm</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5"/>
          <p:cNvSpPr txBox="1">
            <a:spLocks noGrp="1"/>
          </p:cNvSpPr>
          <p:nvPr>
            <p:ph type="title"/>
          </p:nvPr>
        </p:nvSpPr>
        <p:spPr>
          <a:xfrm>
            <a:off x="0" y="0"/>
            <a:ext cx="5701678" cy="482922"/>
          </a:xfrm>
          <a:prstGeom prst="rect">
            <a:avLst/>
          </a:prstGeom>
          <a:noFill/>
          <a:ln>
            <a:noFill/>
          </a:ln>
        </p:spPr>
        <p:txBody>
          <a:bodyPr spcFirstLastPara="1" wrap="square" lIns="63294" tIns="31638" rIns="63294" bIns="31638" anchor="ctr" anchorCtr="0">
            <a:normAutofit/>
          </a:bodyPr>
          <a:lstStyle/>
          <a:p>
            <a:r>
              <a:rPr lang="ja-JP" altLang="en-US" sz="1800" dirty="0">
                <a:latin typeface="BIZ UDPゴシック" panose="020B0400000000000000" pitchFamily="50" charset="-128"/>
                <a:ea typeface="BIZ UDPゴシック" panose="020B0400000000000000" pitchFamily="50" charset="-128"/>
              </a:rPr>
              <a:t>（３）－２　</a:t>
            </a:r>
            <a:r>
              <a:rPr lang="ja-JP" sz="1800" dirty="0">
                <a:latin typeface="BIZ UDPゴシック" panose="020B0400000000000000" pitchFamily="50" charset="-128"/>
                <a:ea typeface="BIZ UDPゴシック" panose="020B0400000000000000" pitchFamily="50" charset="-128"/>
              </a:rPr>
              <a:t>ロボット</a:t>
            </a:r>
            <a:r>
              <a:rPr lang="ja-JP" altLang="en-US" sz="1800" dirty="0">
                <a:latin typeface="BIZ UDPゴシック" panose="020B0400000000000000" pitchFamily="50" charset="-128"/>
                <a:ea typeface="BIZ UDPゴシック" panose="020B0400000000000000" pitchFamily="50" charset="-128"/>
              </a:rPr>
              <a:t>１の詳細</a:t>
            </a:r>
            <a:r>
              <a:rPr lang="ja-JP" sz="1800" dirty="0">
                <a:latin typeface="BIZ UDPゴシック" panose="020B0400000000000000" pitchFamily="50" charset="-128"/>
                <a:ea typeface="BIZ UDPゴシック" panose="020B0400000000000000" pitchFamily="50" charset="-128"/>
              </a:rPr>
              <a:t>図（</a:t>
            </a:r>
            <a:r>
              <a:rPr lang="ja-JP" altLang="en-US" sz="1800" dirty="0">
                <a:latin typeface="BIZ UDPゴシック" panose="020B0400000000000000" pitchFamily="50" charset="-128"/>
                <a:ea typeface="BIZ UDPゴシック" panose="020B0400000000000000" pitchFamily="50" charset="-128"/>
              </a:rPr>
              <a:t>三面</a:t>
            </a:r>
            <a:r>
              <a:rPr lang="ja-JP" sz="1800" dirty="0">
                <a:latin typeface="BIZ UDPゴシック" panose="020B0400000000000000" pitchFamily="50" charset="-128"/>
                <a:ea typeface="BIZ UDPゴシック" panose="020B0400000000000000" pitchFamily="50" charset="-128"/>
              </a:rPr>
              <a:t>図）</a:t>
            </a:r>
            <a:r>
              <a:rPr lang="ja-JP" altLang="en-US" sz="1800" dirty="0">
                <a:latin typeface="BIZ UDPゴシック" panose="020B0400000000000000" pitchFamily="50" charset="-128"/>
                <a:ea typeface="BIZ UDPゴシック" panose="020B0400000000000000" pitchFamily="50" charset="-128"/>
              </a:rPr>
              <a:t>　</a:t>
            </a:r>
            <a:endParaRPr sz="1800" dirty="0">
              <a:latin typeface="BIZ UDPゴシック" panose="020B0400000000000000" pitchFamily="50" charset="-128"/>
              <a:ea typeface="BIZ UDPゴシック" panose="020B0400000000000000" pitchFamily="50" charset="-128"/>
            </a:endParaRPr>
          </a:p>
        </p:txBody>
      </p:sp>
      <p:sp>
        <p:nvSpPr>
          <p:cNvPr id="2" name="正方形/長方形 1">
            <a:extLst>
              <a:ext uri="{FF2B5EF4-FFF2-40B4-BE49-F238E27FC236}">
                <a16:creationId xmlns:a16="http://schemas.microsoft.com/office/drawing/2014/main" id="{103EB1B8-BFA5-6C1A-60AD-2239E8491B8B}"/>
              </a:ext>
            </a:extLst>
          </p:cNvPr>
          <p:cNvSpPr/>
          <p:nvPr/>
        </p:nvSpPr>
        <p:spPr>
          <a:xfrm>
            <a:off x="73480" y="580880"/>
            <a:ext cx="6649517" cy="1133620"/>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ロボットの全体像が分かる立体図（等角図など）を掲載すること。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◆ロボットの特徴や機構を説明するために必要な図面を作成すること。（正面図、上面図、側面図など）</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latin typeface="BIZ UDPゴシック" panose="020B0400000000000000" pitchFamily="50" charset="-128"/>
                <a:ea typeface="BIZ UDPゴシック" panose="020B0400000000000000" pitchFamily="50" charset="-128"/>
              </a:rPr>
              <a:t>◆ロボットが展開する場合は、展開前・展開後の双方の図を記載すること。</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手書きの場合は、濃く丁寧に書くこと。</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◆エアタンク、バッテリー、非常停止スイッチの位置を明記すること。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◆寸法を記入すること。</a:t>
            </a:r>
            <a:br>
              <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rPr>
            </a:b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lang="ja-JP" altLang="ja-JP" dirty="0">
              <a:effectLst/>
              <a:latin typeface="BIZ UDPゴシック" panose="020B0400000000000000" pitchFamily="50" charset="-128"/>
              <a:ea typeface="BIZ UDPゴシック" panose="020B0400000000000000" pitchFamily="50" charset="-128"/>
            </a:endParaRPr>
          </a:p>
          <a:p>
            <a:pPr algn="l"/>
            <a:endParaRPr kumimoji="1" lang="en-US" altLang="ja-JP" b="1" baseline="0" dirty="0">
              <a:solidFill>
                <a:schemeClr val="tx1"/>
              </a:solidFill>
              <a:effectLst/>
              <a:latin typeface="BIZ UDPゴシック" panose="020B0400000000000000" pitchFamily="50" charset="-128"/>
              <a:ea typeface="BIZ UDPゴシック" panose="020B0400000000000000" pitchFamily="50" charset="-128"/>
            </a:endParaRPr>
          </a:p>
          <a:p>
            <a:pPr algn="l"/>
            <a:endParaRPr kumimoji="1" lang="en-US" altLang="ja-JP" b="1" dirty="0">
              <a:solidFill>
                <a:schemeClr val="tx1"/>
              </a:solidFill>
              <a:latin typeface="BIZ UDPゴシック" panose="020B0400000000000000" pitchFamily="50" charset="-128"/>
              <a:ea typeface="BIZ UDPゴシック" panose="020B0400000000000000" pitchFamily="50" charset="-128"/>
            </a:endParaRPr>
          </a:p>
        </p:txBody>
      </p:sp>
      <p:sp>
        <p:nvSpPr>
          <p:cNvPr id="3" name="スライド番号プレースホルダー 2"/>
          <p:cNvSpPr>
            <a:spLocks noGrp="1"/>
          </p:cNvSpPr>
          <p:nvPr>
            <p:ph type="sldNum" idx="12"/>
          </p:nvPr>
        </p:nvSpPr>
        <p:spPr>
          <a:xfrm>
            <a:off x="5314950" y="9378597"/>
            <a:ext cx="1543050" cy="527403"/>
          </a:xfrm>
        </p:spPr>
        <p:txBody>
          <a:bodyPr/>
          <a:lstStyle/>
          <a:p>
            <a:fld id="{00000000-1234-1234-1234-123412341234}" type="slidenum">
              <a:rPr lang="en-US" altLang="ja-JP" sz="1400" smtClean="0"/>
              <a:pPr/>
              <a:t>5</a:t>
            </a:fld>
            <a:endParaRPr lang="ja-JP" altLang="en-US" sz="1400" dirty="0"/>
          </a:p>
        </p:txBody>
      </p:sp>
    </p:spTree>
    <p:extLst>
      <p:ext uri="{BB962C8B-B14F-4D97-AF65-F5344CB8AC3E}">
        <p14:creationId xmlns:p14="http://schemas.microsoft.com/office/powerpoint/2010/main" val="1186559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5"/>
          <p:cNvSpPr txBox="1">
            <a:spLocks noGrp="1"/>
          </p:cNvSpPr>
          <p:nvPr>
            <p:ph type="title"/>
          </p:nvPr>
        </p:nvSpPr>
        <p:spPr>
          <a:xfrm>
            <a:off x="0" y="263"/>
            <a:ext cx="5701678" cy="482922"/>
          </a:xfrm>
          <a:prstGeom prst="rect">
            <a:avLst/>
          </a:prstGeom>
          <a:noFill/>
          <a:ln>
            <a:noFill/>
          </a:ln>
        </p:spPr>
        <p:txBody>
          <a:bodyPr spcFirstLastPara="1" wrap="square" lIns="63294" tIns="31638" rIns="63294" bIns="31638" anchor="ctr" anchorCtr="0">
            <a:normAutofit/>
          </a:bodyPr>
          <a:lstStyle/>
          <a:p>
            <a:r>
              <a:rPr kumimoji="1" lang="ja-JP" altLang="en-US" sz="1800" dirty="0">
                <a:latin typeface="BIZ UDPゴシック" panose="020B0400000000000000" pitchFamily="50" charset="-128"/>
                <a:ea typeface="BIZ UDPゴシック" panose="020B0400000000000000" pitchFamily="50" charset="-128"/>
              </a:rPr>
              <a:t>（４）ー１　ロボット２のスペック</a:t>
            </a:r>
            <a:endParaRPr kumimoji="1" lang="ja-JP" altLang="en-US" sz="1200" dirty="0">
              <a:highlight>
                <a:srgbClr val="FFFF00"/>
              </a:highlight>
              <a:latin typeface="BIZ UDPゴシック" panose="020B0400000000000000" pitchFamily="50" charset="-128"/>
              <a:ea typeface="BIZ UDPゴシック" panose="020B0400000000000000" pitchFamily="50" charset="-128"/>
            </a:endParaRPr>
          </a:p>
        </p:txBody>
      </p:sp>
      <p:sp>
        <p:nvSpPr>
          <p:cNvPr id="3" name="スライド番号プレースホルダー 2"/>
          <p:cNvSpPr>
            <a:spLocks noGrp="1"/>
          </p:cNvSpPr>
          <p:nvPr>
            <p:ph type="sldNum" idx="12"/>
          </p:nvPr>
        </p:nvSpPr>
        <p:spPr/>
        <p:txBody>
          <a:bodyPr/>
          <a:lstStyle/>
          <a:p>
            <a:fld id="{00000000-1234-1234-1234-123412341234}" type="slidenum">
              <a:rPr lang="en-US" altLang="ja-JP" smtClean="0"/>
              <a:pPr/>
              <a:t>6</a:t>
            </a:fld>
            <a:endParaRPr lang="ja-JP" altLang="en-US"/>
          </a:p>
        </p:txBody>
      </p:sp>
      <p:sp>
        <p:nvSpPr>
          <p:cNvPr id="5" name="Google Shape;107;p3"/>
          <p:cNvSpPr txBox="1">
            <a:spLocks/>
          </p:cNvSpPr>
          <p:nvPr/>
        </p:nvSpPr>
        <p:spPr>
          <a:xfrm>
            <a:off x="154054" y="1405868"/>
            <a:ext cx="6407454"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662" dirty="0"/>
              <a:t>①</a:t>
            </a:r>
            <a:r>
              <a:rPr lang="ja-JP" altLang="en-US" sz="1662" dirty="0">
                <a:latin typeface="BIZ UDPゴシック" panose="020B0400000000000000" pitchFamily="50" charset="-128"/>
                <a:ea typeface="BIZ UDPゴシック" panose="020B0400000000000000" pitchFamily="50" charset="-128"/>
              </a:rPr>
              <a:t>構成</a:t>
            </a:r>
          </a:p>
        </p:txBody>
      </p:sp>
      <p:graphicFrame>
        <p:nvGraphicFramePr>
          <p:cNvPr id="6" name="Google Shape;110;p3"/>
          <p:cNvGraphicFramePr/>
          <p:nvPr/>
        </p:nvGraphicFramePr>
        <p:xfrm>
          <a:off x="215696" y="1818534"/>
          <a:ext cx="6407376" cy="724331"/>
        </p:xfrm>
        <a:graphic>
          <a:graphicData uri="http://schemas.openxmlformats.org/drawingml/2006/table">
            <a:tbl>
              <a:tblPr firstRow="1" bandRow="1">
                <a:noFill/>
                <a:tableStyleId>{849DE5FC-D73B-4EBC-8A1B-07B2455009F4}</a:tableStyleId>
              </a:tblPr>
              <a:tblGrid>
                <a:gridCol w="1601844">
                  <a:extLst>
                    <a:ext uri="{9D8B030D-6E8A-4147-A177-3AD203B41FA5}">
                      <a16:colId xmlns:a16="http://schemas.microsoft.com/office/drawing/2014/main" val="20000"/>
                    </a:ext>
                  </a:extLst>
                </a:gridCol>
                <a:gridCol w="1601844">
                  <a:extLst>
                    <a:ext uri="{9D8B030D-6E8A-4147-A177-3AD203B41FA5}">
                      <a16:colId xmlns:a16="http://schemas.microsoft.com/office/drawing/2014/main" val="20001"/>
                    </a:ext>
                  </a:extLst>
                </a:gridCol>
                <a:gridCol w="1601844">
                  <a:extLst>
                    <a:ext uri="{9D8B030D-6E8A-4147-A177-3AD203B41FA5}">
                      <a16:colId xmlns:a16="http://schemas.microsoft.com/office/drawing/2014/main" val="20002"/>
                    </a:ext>
                  </a:extLst>
                </a:gridCol>
                <a:gridCol w="1601844">
                  <a:extLst>
                    <a:ext uri="{9D8B030D-6E8A-4147-A177-3AD203B41FA5}">
                      <a16:colId xmlns:a16="http://schemas.microsoft.com/office/drawing/2014/main" val="20003"/>
                    </a:ext>
                  </a:extLst>
                </a:gridCol>
              </a:tblGrid>
              <a:tr h="256742">
                <a:tc rowSpan="2">
                  <a:txBody>
                    <a:bodyPr/>
                    <a:lstStyle/>
                    <a:p>
                      <a:pPr marL="0" marR="0" lvl="0" indent="0" algn="ctr" rtl="0">
                        <a:lnSpc>
                          <a:spcPct val="100000"/>
                        </a:lnSpc>
                        <a:spcBef>
                          <a:spcPts val="0"/>
                        </a:spcBef>
                        <a:spcAft>
                          <a:spcPts val="0"/>
                        </a:spcAft>
                        <a:buClr>
                          <a:srgbClr val="000000"/>
                        </a:buClr>
                        <a:buSzPts val="18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rPr>
                        <a:t>最大展開</a:t>
                      </a:r>
                      <a:r>
                        <a:rPr lang="ja-JP" sz="1200" u="none" strike="noStrike" cap="none" dirty="0">
                          <a:latin typeface="BIZ UDPゴシック" panose="020B0400000000000000" pitchFamily="50" charset="-128"/>
                          <a:ea typeface="BIZ UDPゴシック" panose="020B0400000000000000" pitchFamily="50" charset="-128"/>
                        </a:rPr>
                        <a:t>サイズ</a:t>
                      </a:r>
                      <a:endParaRPr sz="1200" b="1" u="none" strike="noStrike" cap="none" dirty="0">
                        <a:solidFill>
                          <a:schemeClr val="lt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rPr>
                        <a:t>縦 </a:t>
                      </a:r>
                      <a:endParaRPr sz="1000" u="none" strike="noStrike" cap="none" dirty="0"/>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rPr>
                        <a:t>横 </a:t>
                      </a:r>
                      <a:endParaRPr sz="1200" b="1" u="none" strike="noStrike" cap="none" dirty="0">
                        <a:solidFill>
                          <a:schemeClr val="lt1"/>
                        </a:solidFill>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rPr>
                        <a:t>高さ </a:t>
                      </a:r>
                      <a:endParaRPr sz="1000" u="none" strike="noStrike" cap="none" dirty="0"/>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0"/>
                  </a:ext>
                </a:extLst>
              </a:tr>
              <a:tr h="467589">
                <a:tc vMerge="1">
                  <a:txBody>
                    <a:bodyPr/>
                    <a:lstStyle/>
                    <a:p>
                      <a:pPr marL="0" marR="0" lvl="0" indent="0" algn="ctr" rtl="0">
                        <a:lnSpc>
                          <a:spcPct val="100000"/>
                        </a:lnSpc>
                        <a:spcBef>
                          <a:spcPts val="0"/>
                        </a:spcBef>
                        <a:spcAft>
                          <a:spcPts val="0"/>
                        </a:spcAft>
                        <a:buClr>
                          <a:srgbClr val="000000"/>
                        </a:buClr>
                        <a:buSzPts val="1800"/>
                        <a:buFont typeface="Arial"/>
                        <a:buNone/>
                      </a:pPr>
                      <a:endParaRPr lang="ja-JP" altLang="en-US" sz="1000" u="none" strike="noStrike" cap="none" dirty="0"/>
                    </a:p>
                  </a:txBody>
                  <a:tcPr marL="63312" marR="63312" marT="31656" marB="31656" anchor="ctr"/>
                </a:tc>
                <a:tc>
                  <a:txBody>
                    <a:bodyPr/>
                    <a:lstStyle/>
                    <a:p>
                      <a:pPr marL="0" marR="0" lvl="0" indent="0" algn="r" rtl="0">
                        <a:lnSpc>
                          <a:spcPct val="100000"/>
                        </a:lnSpc>
                        <a:spcBef>
                          <a:spcPts val="0"/>
                        </a:spcBef>
                        <a:spcAft>
                          <a:spcPts val="0"/>
                        </a:spcAft>
                        <a:buClr>
                          <a:srgbClr val="000000"/>
                        </a:buClr>
                        <a:buSzPts val="1800"/>
                        <a:buFont typeface="Arial"/>
                        <a:buNone/>
                      </a:pPr>
                      <a:r>
                        <a:rPr lang="en-US" altLang="ja-JP" sz="1200" b="0" u="none" strike="noStrike" cap="none" dirty="0">
                          <a:solidFill>
                            <a:schemeClr val="dk1"/>
                          </a:solidFill>
                        </a:rPr>
                        <a:t>298.52</a:t>
                      </a:r>
                      <a:r>
                        <a:rPr lang="ja-JP" sz="1200" b="0" u="none" strike="noStrike" cap="none" dirty="0">
                          <a:solidFill>
                            <a:schemeClr val="dk1"/>
                          </a:solidFill>
                        </a:rPr>
                        <a:t>mm</a:t>
                      </a:r>
                      <a:endParaRPr sz="1200" b="0" u="none" strike="noStrike" cap="none" dirty="0">
                        <a:solidFill>
                          <a:schemeClr val="dk1"/>
                        </a:solidFill>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en-US" altLang="ja-JP" sz="1200" b="0" u="none" strike="noStrike" cap="none" dirty="0">
                          <a:solidFill>
                            <a:schemeClr val="dk1"/>
                          </a:solidFill>
                        </a:rPr>
                        <a:t>230</a:t>
                      </a:r>
                      <a:r>
                        <a:rPr lang="ja-JP" sz="1200" b="0" u="none" strike="noStrike" cap="none" dirty="0">
                          <a:solidFill>
                            <a:schemeClr val="dk1"/>
                          </a:solidFill>
                        </a:rPr>
                        <a:t>mm</a:t>
                      </a:r>
                      <a:endParaRPr sz="1200" b="0" u="none" strike="noStrike" cap="none" dirty="0">
                        <a:solidFill>
                          <a:schemeClr val="dk1"/>
                        </a:solidFill>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en-US" altLang="ja-JP" sz="1200" b="0" u="none" strike="noStrike" cap="none" dirty="0">
                          <a:solidFill>
                            <a:schemeClr val="dk1"/>
                          </a:solidFill>
                        </a:rPr>
                        <a:t>98</a:t>
                      </a:r>
                      <a:r>
                        <a:rPr lang="ja-JP" sz="1200" b="0" u="none" strike="noStrike" cap="none" dirty="0">
                          <a:solidFill>
                            <a:schemeClr val="dk1"/>
                          </a:solidFill>
                        </a:rPr>
                        <a:t>mm</a:t>
                      </a:r>
                      <a:endParaRPr sz="1200" b="0" u="none" strike="noStrike" cap="none" dirty="0">
                        <a:solidFill>
                          <a:schemeClr val="dk1"/>
                        </a:solidFill>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8" name="正方形/長方形 7">
            <a:extLst>
              <a:ext uri="{FF2B5EF4-FFF2-40B4-BE49-F238E27FC236}">
                <a16:creationId xmlns:a16="http://schemas.microsoft.com/office/drawing/2014/main" id="{35EC682C-BE22-C083-2E54-D3D0B1F2832C}"/>
              </a:ext>
            </a:extLst>
          </p:cNvPr>
          <p:cNvSpPr/>
          <p:nvPr/>
        </p:nvSpPr>
        <p:spPr>
          <a:xfrm>
            <a:off x="327259" y="549956"/>
            <a:ext cx="6286213" cy="482922"/>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◆ロボット２が複数種類ある場合は、ロボット２－１，２－２として記載してください。</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algn="l"/>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　必要であれば、ページを追加してください。</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p:txBody>
      </p:sp>
      <p:sp>
        <p:nvSpPr>
          <p:cNvPr id="9" name="Google Shape;107;p3">
            <a:extLst>
              <a:ext uri="{FF2B5EF4-FFF2-40B4-BE49-F238E27FC236}">
                <a16:creationId xmlns:a16="http://schemas.microsoft.com/office/drawing/2014/main" id="{103161AF-1472-1D5E-7992-54F035CFA574}"/>
              </a:ext>
            </a:extLst>
          </p:cNvPr>
          <p:cNvSpPr txBox="1">
            <a:spLocks/>
          </p:cNvSpPr>
          <p:nvPr/>
        </p:nvSpPr>
        <p:spPr>
          <a:xfrm>
            <a:off x="154054" y="1078662"/>
            <a:ext cx="6407454"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662" u="sng" dirty="0">
                <a:latin typeface="BIZ UDPゴシック" panose="020B0400000000000000" pitchFamily="50" charset="-128"/>
                <a:ea typeface="BIZ UDPゴシック" panose="020B0400000000000000" pitchFamily="50" charset="-128"/>
              </a:rPr>
              <a:t>ロボット２－１（ロボット名：遠鶴探索機）</a:t>
            </a:r>
          </a:p>
        </p:txBody>
      </p:sp>
      <p:graphicFrame>
        <p:nvGraphicFramePr>
          <p:cNvPr id="11" name="Google Shape;109;p3"/>
          <p:cNvGraphicFramePr/>
          <p:nvPr/>
        </p:nvGraphicFramePr>
        <p:xfrm>
          <a:off x="225303" y="2549053"/>
          <a:ext cx="6407394" cy="1957371"/>
        </p:xfrm>
        <a:graphic>
          <a:graphicData uri="http://schemas.openxmlformats.org/drawingml/2006/table">
            <a:tbl>
              <a:tblPr firstCol="1" bandRow="1">
                <a:noFill/>
                <a:tableStyleId>{849DE5FC-D73B-4EBC-8A1B-07B2455009F4}</a:tableStyleId>
              </a:tblPr>
              <a:tblGrid>
                <a:gridCol w="1598988">
                  <a:extLst>
                    <a:ext uri="{9D8B030D-6E8A-4147-A177-3AD203B41FA5}">
                      <a16:colId xmlns:a16="http://schemas.microsoft.com/office/drawing/2014/main" val="20000"/>
                    </a:ext>
                  </a:extLst>
                </a:gridCol>
                <a:gridCol w="4808406">
                  <a:extLst>
                    <a:ext uri="{9D8B030D-6E8A-4147-A177-3AD203B41FA5}">
                      <a16:colId xmlns:a16="http://schemas.microsoft.com/office/drawing/2014/main" val="20001"/>
                    </a:ext>
                  </a:extLst>
                </a:gridCol>
              </a:tblGrid>
              <a:tr h="464991">
                <a:tc>
                  <a:txBody>
                    <a:bodyPr/>
                    <a:lstStyle/>
                    <a:p>
                      <a:pPr marL="0" marR="0" lvl="0" indent="0" algn="ctr" defTabSz="914400" rtl="0" eaLnBrk="1" fontAlgn="auto" latinLnBrk="0" hangingPunct="1">
                        <a:lnSpc>
                          <a:spcPct val="100000"/>
                        </a:lnSpc>
                        <a:spcBef>
                          <a:spcPts val="0"/>
                        </a:spcBef>
                        <a:spcAft>
                          <a:spcPts val="0"/>
                        </a:spcAft>
                        <a:buClr>
                          <a:srgbClr val="000000"/>
                        </a:buClr>
                        <a:buSzPts val="1800"/>
                        <a:buFont typeface="Arial"/>
                        <a:buNone/>
                        <a:tabLst/>
                        <a:defRPr/>
                      </a:pPr>
                      <a:r>
                        <a:rPr kumimoji="0" lang="ja-JP" altLang="en-US" sz="1200" b="1" i="0" u="none" strike="noStrike" kern="0" cap="none" spc="0" normalizeH="0" baseline="0" noProof="0" dirty="0">
                          <a:ln>
                            <a:noFill/>
                          </a:ln>
                          <a:solidFill>
                            <a:srgbClr val="FFFFFF"/>
                          </a:solidFill>
                          <a:effectLst/>
                          <a:uLnTx/>
                          <a:uFillTx/>
                          <a:latin typeface="Calibri"/>
                          <a:cs typeface="Calibri"/>
                          <a:sym typeface="Arial"/>
                        </a:rPr>
                        <a:t>重量</a:t>
                      </a:r>
                      <a:endParaRPr kumimoji="0" lang="ja-JP" altLang="en-US" sz="1200" b="1" i="0" u="none" strike="noStrike" kern="0" cap="none" spc="0" normalizeH="0" baseline="0" noProof="0" dirty="0">
                        <a:ln>
                          <a:noFill/>
                        </a:ln>
                        <a:solidFill>
                          <a:srgbClr val="FFFFFF"/>
                        </a:solidFill>
                        <a:effectLst/>
                        <a:uLnTx/>
                        <a:uFillTx/>
                        <a:latin typeface="Calibri"/>
                        <a:ea typeface="Calibri"/>
                        <a:cs typeface="Calibri"/>
                        <a:sym typeface="Arial"/>
                      </a:endParaRPr>
                    </a:p>
                    <a:p>
                      <a:pPr marL="0" marR="0" lvl="0" indent="0" algn="ctr" defTabSz="914400" rtl="0" eaLnBrk="1" fontAlgn="auto" latinLnBrk="0" hangingPunct="1">
                        <a:lnSpc>
                          <a:spcPct val="100000"/>
                        </a:lnSpc>
                        <a:spcBef>
                          <a:spcPts val="0"/>
                        </a:spcBef>
                        <a:spcAft>
                          <a:spcPts val="0"/>
                        </a:spcAft>
                        <a:buClr>
                          <a:srgbClr val="000000"/>
                        </a:buClr>
                        <a:buSzPts val="1800"/>
                        <a:buFont typeface="Arial"/>
                        <a:buNone/>
                        <a:tabLst/>
                        <a:defRPr/>
                      </a:pPr>
                      <a:r>
                        <a:rPr kumimoji="0" lang="ja-JP" altLang="en-US" sz="700" b="1" i="0" u="none" strike="noStrike" kern="0" cap="none" spc="0" normalizeH="0" baseline="0" noProof="0" dirty="0">
                          <a:ln>
                            <a:noFill/>
                          </a:ln>
                          <a:solidFill>
                            <a:srgbClr val="FFFFFF"/>
                          </a:solidFill>
                          <a:effectLst/>
                          <a:uLnTx/>
                          <a:uFillTx/>
                          <a:latin typeface="Calibri"/>
                          <a:cs typeface="Calibri"/>
                          <a:sym typeface="Arial"/>
                        </a:rPr>
                        <a:t>すべてのロボットの合計は</a:t>
                      </a:r>
                      <a:r>
                        <a:rPr kumimoji="0" lang="en-US" altLang="ja-JP" sz="700" b="1" i="0" u="none" strike="noStrike" kern="0" cap="none" spc="0" normalizeH="0" baseline="0" noProof="0" dirty="0">
                          <a:ln>
                            <a:noFill/>
                          </a:ln>
                          <a:solidFill>
                            <a:srgbClr val="FFFFFF"/>
                          </a:solidFill>
                          <a:effectLst/>
                          <a:uLnTx/>
                          <a:uFillTx/>
                          <a:latin typeface="Calibri"/>
                          <a:cs typeface="Calibri"/>
                          <a:sym typeface="Arial"/>
                        </a:rPr>
                        <a:t>3</a:t>
                      </a:r>
                      <a:r>
                        <a:rPr kumimoji="0" lang="en-US" altLang="ja-JP" sz="700" b="1" i="0" u="none" strike="noStrike" kern="0" cap="none" spc="0" normalizeH="0" baseline="0" noProof="0" dirty="0">
                          <a:ln>
                            <a:noFill/>
                          </a:ln>
                          <a:solidFill>
                            <a:srgbClr val="FFFFFF"/>
                          </a:solidFill>
                          <a:effectLst/>
                          <a:uLnTx/>
                          <a:uFillTx/>
                          <a:latin typeface="Calibri"/>
                          <a:ea typeface="Calibri"/>
                          <a:cs typeface="Calibri"/>
                          <a:sym typeface="Arial"/>
                        </a:rPr>
                        <a:t>0kg</a:t>
                      </a:r>
                      <a:r>
                        <a:rPr kumimoji="0" lang="ja-JP" altLang="en-US" sz="700" b="1" i="0" u="none" strike="noStrike" kern="0" cap="none" spc="0" normalizeH="0" baseline="0" noProof="0" dirty="0">
                          <a:ln>
                            <a:noFill/>
                          </a:ln>
                          <a:solidFill>
                            <a:srgbClr val="FFFFFF"/>
                          </a:solidFill>
                          <a:effectLst/>
                          <a:uLnTx/>
                          <a:uFillTx/>
                          <a:latin typeface="Calibri"/>
                          <a:cs typeface="Calibri"/>
                          <a:sym typeface="Arial"/>
                        </a:rPr>
                        <a:t>以下</a:t>
                      </a:r>
                      <a:endParaRPr kumimoji="0" lang="ja-JP" altLang="en-US" sz="1200" b="1" i="0" u="none" strike="noStrike" kern="0" cap="none" spc="0" normalizeH="0" baseline="0" noProof="0" dirty="0">
                        <a:ln>
                          <a:noFill/>
                        </a:ln>
                        <a:solidFill>
                          <a:srgbClr val="FFFFFF"/>
                        </a:solidFill>
                        <a:effectLst/>
                        <a:uLnTx/>
                        <a:uFillTx/>
                        <a:latin typeface="Calibri"/>
                        <a:ea typeface="Calibri"/>
                        <a:cs typeface="Calibri"/>
                        <a:sym typeface="Arial"/>
                      </a:endParaRPr>
                    </a:p>
                  </a:txBody>
                  <a:tcPr marL="63312" marR="63312" marT="31656" marB="31656" anchor="ct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0" u="none" strike="noStrike" cap="none" dirty="0">
                          <a:solidFill>
                            <a:schemeClr val="dk1"/>
                          </a:solidFill>
                          <a:latin typeface="BIZ UDPゴシック" panose="020B0400000000000000" pitchFamily="50" charset="-128"/>
                          <a:ea typeface="BIZ UDPゴシック" panose="020B0400000000000000" pitchFamily="50" charset="-128"/>
                        </a:rPr>
                        <a:t>0.</a:t>
                      </a:r>
                      <a:r>
                        <a:rPr lang="en-US" altLang="ja-JP" sz="1200" b="0" u="none" strike="noStrike" cap="none" dirty="0">
                          <a:solidFill>
                            <a:schemeClr val="dk1"/>
                          </a:solidFill>
                          <a:latin typeface="BIZ UDPゴシック" panose="020B0400000000000000" pitchFamily="50" charset="-128"/>
                          <a:ea typeface="BIZ UDPゴシック" panose="020B0400000000000000" pitchFamily="50" charset="-128"/>
                        </a:rPr>
                        <a:t>68</a:t>
                      </a:r>
                      <a:r>
                        <a:rPr lang="ja-JP" sz="1200" b="0" u="none" strike="noStrike" cap="none" dirty="0">
                          <a:solidFill>
                            <a:schemeClr val="dk1"/>
                          </a:solidFill>
                          <a:latin typeface="BIZ UDPゴシック" panose="020B0400000000000000" pitchFamily="50" charset="-128"/>
                          <a:ea typeface="BIZ UDPゴシック" panose="020B0400000000000000" pitchFamily="50" charset="-128"/>
                        </a:rPr>
                        <a:t> kg</a:t>
                      </a:r>
                      <a:r>
                        <a:rPr lang="ja-JP" altLang="en-US" sz="1200" b="0" u="none" strike="noStrike" cap="none" dirty="0">
                          <a:solidFill>
                            <a:schemeClr val="dk1"/>
                          </a:solidFill>
                          <a:latin typeface="BIZ UDPゴシック" panose="020B0400000000000000" pitchFamily="50" charset="-128"/>
                          <a:ea typeface="BIZ UDPゴシック" panose="020B0400000000000000" pitchFamily="50" charset="-128"/>
                        </a:rPr>
                        <a:t>　</a:t>
                      </a:r>
                      <a:r>
                        <a:rPr lang="en-US" altLang="ja-JP" sz="1200" b="0" u="none" strike="noStrike" cap="none">
                          <a:solidFill>
                            <a:schemeClr val="dk1"/>
                          </a:solidFill>
                          <a:latin typeface="BIZ UDPゴシック" panose="020B0400000000000000" pitchFamily="50" charset="-128"/>
                          <a:ea typeface="BIZ UDPゴシック" panose="020B0400000000000000" pitchFamily="50" charset="-128"/>
                        </a:rPr>
                        <a:t>×3</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1">
                        <a:lumMod val="20000"/>
                        <a:lumOff val="80000"/>
                      </a:schemeClr>
                    </a:solidFill>
                  </a:tcPr>
                </a:tc>
                <a:extLst>
                  <a:ext uri="{0D108BD9-81ED-4DB2-BD59-A6C34878D82A}">
                    <a16:rowId xmlns:a16="http://schemas.microsoft.com/office/drawing/2014/main" val="10000"/>
                  </a:ext>
                </a:extLst>
              </a:tr>
              <a:tr h="529854">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移動方法</a:t>
                      </a:r>
                      <a:endParaRPr sz="10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tc>
                <a:tc>
                  <a:txBody>
                    <a:bodyPr/>
                    <a:lstStyle/>
                    <a:p>
                      <a:pPr marL="0" marR="0" lvl="0" indent="0" algn="l" rtl="0">
                        <a:lnSpc>
                          <a:spcPct val="100000"/>
                        </a:lnSpc>
                        <a:spcBef>
                          <a:spcPts val="0"/>
                        </a:spcBef>
                        <a:spcAft>
                          <a:spcPts val="0"/>
                        </a:spcAft>
                        <a:buClr>
                          <a:srgbClr val="000000"/>
                        </a:buClr>
                        <a:buSzPts val="1800"/>
                        <a:buFont typeface="Arial"/>
                        <a:buNone/>
                      </a:pPr>
                      <a:r>
                        <a:rPr lang="ja-JP" altLang="en-US" sz="1200" b="0" u="none" strike="noStrike" cap="none" dirty="0">
                          <a:solidFill>
                            <a:schemeClr val="dk1"/>
                          </a:solidFill>
                          <a:latin typeface="BIZ UDPゴシック" panose="020B0400000000000000" pitchFamily="50" charset="-128"/>
                          <a:ea typeface="BIZ UDPゴシック" panose="020B0400000000000000" pitchFamily="50" charset="-128"/>
                        </a:rPr>
                        <a:t>独立差動二輪</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tc>
                <a:extLst>
                  <a:ext uri="{0D108BD9-81ED-4DB2-BD59-A6C34878D82A}">
                    <a16:rowId xmlns:a16="http://schemas.microsoft.com/office/drawing/2014/main" val="10001"/>
                  </a:ext>
                </a:extLst>
              </a:tr>
              <a:tr h="539015">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動力</a:t>
                      </a:r>
                      <a:endParaRPr sz="12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nchor="ctr"/>
                </a:tc>
                <a:tc>
                  <a:txBody>
                    <a:bodyPr/>
                    <a:lstStyle/>
                    <a:p>
                      <a:pPr marL="0" marR="0" lvl="0" indent="0" algn="l" rtl="0">
                        <a:lnSpc>
                          <a:spcPct val="100000"/>
                        </a:lnSpc>
                        <a:spcBef>
                          <a:spcPts val="0"/>
                        </a:spcBef>
                        <a:spcAft>
                          <a:spcPts val="0"/>
                        </a:spcAft>
                        <a:buClr>
                          <a:srgbClr val="000000"/>
                        </a:buClr>
                        <a:buSzPts val="1800"/>
                        <a:buFont typeface="Arial"/>
                        <a:buNone/>
                      </a:pPr>
                      <a:r>
                        <a:rPr lang="en-US" altLang="ja-JP"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rPr>
                        <a:t>3.7V</a:t>
                      </a:r>
                      <a:r>
                        <a:rPr lang="ja-JP" altLang="en-US"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rPr>
                        <a:t>リチウムイオン電池</a:t>
                      </a:r>
                      <a:r>
                        <a:rPr lang="en-US" altLang="ja-JP"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rPr>
                        <a:t>×2</a:t>
                      </a:r>
                      <a:endParaRPr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tc>
                <a:extLst>
                  <a:ext uri="{0D108BD9-81ED-4DB2-BD59-A6C34878D82A}">
                    <a16:rowId xmlns:a16="http://schemas.microsoft.com/office/drawing/2014/main" val="10002"/>
                  </a:ext>
                </a:extLst>
              </a:tr>
              <a:tr h="423511">
                <a:tc>
                  <a:txBody>
                    <a:bodyPr/>
                    <a:lstStyle/>
                    <a:p>
                      <a:pPr marL="0" marR="0" lvl="0" indent="0" algn="ctr" rtl="0">
                        <a:lnSpc>
                          <a:spcPct val="100000"/>
                        </a:lnSpc>
                        <a:spcBef>
                          <a:spcPts val="0"/>
                        </a:spcBef>
                        <a:spcAft>
                          <a:spcPts val="0"/>
                        </a:spcAft>
                        <a:buClr>
                          <a:srgbClr val="000000"/>
                        </a:buClr>
                        <a:buSzPts val="1800"/>
                        <a:buFont typeface="Arial"/>
                        <a:buNone/>
                      </a:pPr>
                      <a:r>
                        <a:rPr lang="ja-JP" altLang="en-US" sz="10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rPr>
                        <a:t>本構成の</a:t>
                      </a:r>
                      <a:endParaRPr lang="en-US" altLang="ja-JP" sz="10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ja-JP" altLang="en-US" sz="10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rPr>
                        <a:t>ロボット２の台数</a:t>
                      </a:r>
                      <a:endParaRPr sz="10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nchor="ctr"/>
                </a:tc>
                <a:tc>
                  <a:txBody>
                    <a:bodyPr/>
                    <a:lstStyle/>
                    <a:p>
                      <a:pPr marL="0" marR="0" lvl="0" indent="0" algn="ctr" rtl="0">
                        <a:lnSpc>
                          <a:spcPct val="100000"/>
                        </a:lnSpc>
                        <a:spcBef>
                          <a:spcPts val="0"/>
                        </a:spcBef>
                        <a:spcAft>
                          <a:spcPts val="0"/>
                        </a:spcAft>
                        <a:buClr>
                          <a:srgbClr val="000000"/>
                        </a:buClr>
                        <a:buSzPts val="1800"/>
                        <a:buFont typeface="Arial"/>
                        <a:buNone/>
                      </a:pPr>
                      <a:r>
                        <a:rPr lang="en-US" altLang="ja-JP"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rPr>
                        <a:t>3  </a:t>
                      </a:r>
                      <a:r>
                        <a:rPr lang="ja-JP" altLang="en-US"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rPr>
                        <a:t>台</a:t>
                      </a:r>
                      <a:endParaRPr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nchor="ctr"/>
                </a:tc>
                <a:extLst>
                  <a:ext uri="{0D108BD9-81ED-4DB2-BD59-A6C34878D82A}">
                    <a16:rowId xmlns:a16="http://schemas.microsoft.com/office/drawing/2014/main" val="10003"/>
                  </a:ext>
                </a:extLst>
              </a:tr>
            </a:tbl>
          </a:graphicData>
        </a:graphic>
      </p:graphicFrame>
      <p:sp>
        <p:nvSpPr>
          <p:cNvPr id="13" name="Google Shape;107;p3">
            <a:extLst>
              <a:ext uri="{FF2B5EF4-FFF2-40B4-BE49-F238E27FC236}">
                <a16:creationId xmlns:a16="http://schemas.microsoft.com/office/drawing/2014/main" id="{681B73FF-A74B-A509-7D4B-0CC35CCAFD23}"/>
              </a:ext>
            </a:extLst>
          </p:cNvPr>
          <p:cNvSpPr txBox="1">
            <a:spLocks/>
          </p:cNvSpPr>
          <p:nvPr/>
        </p:nvSpPr>
        <p:spPr>
          <a:xfrm>
            <a:off x="118429" y="5995097"/>
            <a:ext cx="6407454"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662" dirty="0"/>
              <a:t>②無線</a:t>
            </a:r>
          </a:p>
        </p:txBody>
      </p:sp>
      <p:graphicFrame>
        <p:nvGraphicFramePr>
          <p:cNvPr id="2" name="表 3">
            <a:extLst>
              <a:ext uri="{FF2B5EF4-FFF2-40B4-BE49-F238E27FC236}">
                <a16:creationId xmlns:a16="http://schemas.microsoft.com/office/drawing/2014/main" id="{38B0FBA0-326D-43EF-6038-1FB91BC4ED44}"/>
              </a:ext>
            </a:extLst>
          </p:cNvPr>
          <p:cNvGraphicFramePr>
            <a:graphicFrameLocks noGrp="1"/>
          </p:cNvGraphicFramePr>
          <p:nvPr>
            <p:extLst>
              <p:ext uri="{D42A27DB-BD31-4B8C-83A1-F6EECF244321}">
                <p14:modId xmlns:p14="http://schemas.microsoft.com/office/powerpoint/2010/main" val="1989742966"/>
              </p:ext>
            </p:extLst>
          </p:nvPr>
        </p:nvGraphicFramePr>
        <p:xfrm>
          <a:off x="1007906" y="4865568"/>
          <a:ext cx="4699748" cy="1107602"/>
        </p:xfrm>
        <a:graphic>
          <a:graphicData uri="http://schemas.openxmlformats.org/drawingml/2006/table">
            <a:tbl>
              <a:tblPr bandRow="1">
                <a:tableStyleId>{849DE5FC-D73B-4EBC-8A1B-07B2455009F4}</a:tableStyleId>
              </a:tblPr>
              <a:tblGrid>
                <a:gridCol w="528722">
                  <a:extLst>
                    <a:ext uri="{9D8B030D-6E8A-4147-A177-3AD203B41FA5}">
                      <a16:colId xmlns:a16="http://schemas.microsoft.com/office/drawing/2014/main" val="3078479892"/>
                    </a:ext>
                  </a:extLst>
                </a:gridCol>
                <a:gridCol w="4171026">
                  <a:extLst>
                    <a:ext uri="{9D8B030D-6E8A-4147-A177-3AD203B41FA5}">
                      <a16:colId xmlns:a16="http://schemas.microsoft.com/office/drawing/2014/main" val="2851862048"/>
                    </a:ext>
                  </a:extLst>
                </a:gridCol>
              </a:tblGrid>
              <a:tr h="366404">
                <a:tc>
                  <a:txBody>
                    <a:bodyPr/>
                    <a:lstStyle/>
                    <a:p>
                      <a:pPr marL="0" marR="0" lvl="0" indent="0" algn="ctr" rtl="0">
                        <a:lnSpc>
                          <a:spcPct val="100000"/>
                        </a:lnSpc>
                        <a:spcBef>
                          <a:spcPts val="0"/>
                        </a:spcBef>
                        <a:spcAft>
                          <a:spcPts val="0"/>
                        </a:spcAft>
                        <a:buClr>
                          <a:srgbClr val="000000"/>
                        </a:buClr>
                        <a:buSzPts val="1800"/>
                        <a:buFont typeface="Arial"/>
                        <a:buNone/>
                      </a:pPr>
                      <a:r>
                        <a:rPr lang="ja-JP" altLang="en-US" sz="1200" b="1" i="0" u="none" strike="noStrike" cap="none" dirty="0">
                          <a:solidFill>
                            <a:schemeClr val="tx1"/>
                          </a:solidFill>
                          <a:latin typeface="BIZ UDPゴシック" panose="020B0400000000000000" pitchFamily="50" charset="-128"/>
                          <a:ea typeface="BIZ UDPゴシック" panose="020B0400000000000000" pitchFamily="50" charset="-128"/>
                          <a:cs typeface="Calibri"/>
                          <a:sym typeface="Arial"/>
                        </a:rPr>
                        <a:t>〇</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ja-JP" altLang="en-US" sz="1000" b="1" i="0"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Arial"/>
                        </a:rPr>
                        <a:t>ボールまたはボックスを持つ機能を有する。</a:t>
                      </a:r>
                    </a:p>
                  </a:txBody>
                  <a:tcPr anchor="ctr">
                    <a:lnL w="12700" cap="flat" cmpd="sng" algn="ctr">
                      <a:solidFill>
                        <a:schemeClr val="tx1"/>
                      </a:solidFill>
                      <a:prstDash val="solid"/>
                      <a:round/>
                      <a:headEnd type="none" w="med" len="med"/>
                      <a:tailEnd type="none" w="med" len="med"/>
                    </a:lnL>
                    <a:solidFill>
                      <a:srgbClr val="5B9BD5"/>
                    </a:solidFill>
                  </a:tcPr>
                </a:tc>
                <a:extLst>
                  <a:ext uri="{0D108BD9-81ED-4DB2-BD59-A6C34878D82A}">
                    <a16:rowId xmlns:a16="http://schemas.microsoft.com/office/drawing/2014/main" val="2576263977"/>
                  </a:ext>
                </a:extLst>
              </a:tr>
              <a:tr h="386356">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ja-JP" altLang="en-US" sz="1200" b="1" i="0" u="none" strike="noStrike" cap="none" dirty="0">
                        <a:solidFill>
                          <a:schemeClr val="tx1"/>
                        </a:solidFill>
                        <a:latin typeface="BIZ UDPゴシック" panose="020B0400000000000000" pitchFamily="50" charset="-128"/>
                        <a:ea typeface="BIZ UDPゴシック" panose="020B0400000000000000" pitchFamily="50" charset="-128"/>
                        <a:cs typeface="Calibri"/>
                        <a:sym typeface="Aria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ja-JP" altLang="en-US" sz="1000" b="1" i="0"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Arial"/>
                        </a:rPr>
                        <a:t>ボールを投げる、蹴るなどして直接エリアＡまで届ける機能を有する。</a:t>
                      </a:r>
                    </a:p>
                  </a:txBody>
                  <a:tcPr anchor="ctr">
                    <a:lnL w="12700" cap="flat" cmpd="sng" algn="ctr">
                      <a:solidFill>
                        <a:schemeClr val="tx1"/>
                      </a:solidFill>
                      <a:prstDash val="solid"/>
                      <a:round/>
                      <a:headEnd type="none" w="med" len="med"/>
                      <a:tailEnd type="none" w="med" len="med"/>
                    </a:lnL>
                    <a:solidFill>
                      <a:srgbClr val="5B9BD5"/>
                    </a:solidFill>
                  </a:tcPr>
                </a:tc>
                <a:extLst>
                  <a:ext uri="{0D108BD9-81ED-4DB2-BD59-A6C34878D82A}">
                    <a16:rowId xmlns:a16="http://schemas.microsoft.com/office/drawing/2014/main" val="4248393617"/>
                  </a:ext>
                </a:extLst>
              </a:tr>
              <a:tr h="354842">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ja-JP" altLang="en-US" sz="1200" b="1" i="0" u="none" strike="noStrike" cap="none" dirty="0">
                        <a:solidFill>
                          <a:schemeClr val="tx1"/>
                        </a:solidFill>
                        <a:latin typeface="BIZ UDPゴシック" panose="020B0400000000000000" pitchFamily="50" charset="-128"/>
                        <a:ea typeface="BIZ UDPゴシック" panose="020B0400000000000000" pitchFamily="50" charset="-128"/>
                        <a:cs typeface="Calibri"/>
                        <a:sym typeface="Aria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ja-JP" altLang="en-US" sz="1000" b="1" i="0"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Arial"/>
                        </a:rPr>
                        <a:t>ボックスを直接エリアＡまで届ける機能を有する。</a:t>
                      </a:r>
                    </a:p>
                  </a:txBody>
                  <a:tcPr anchor="ctr">
                    <a:lnL w="12700" cap="flat" cmpd="sng" algn="ctr">
                      <a:solidFill>
                        <a:schemeClr val="tx1"/>
                      </a:solidFill>
                      <a:prstDash val="solid"/>
                      <a:round/>
                      <a:headEnd type="none" w="med" len="med"/>
                      <a:tailEnd type="none" w="med" len="med"/>
                    </a:lnL>
                    <a:solidFill>
                      <a:srgbClr val="5B9BD5"/>
                    </a:solidFill>
                  </a:tcPr>
                </a:tc>
                <a:extLst>
                  <a:ext uri="{0D108BD9-81ED-4DB2-BD59-A6C34878D82A}">
                    <a16:rowId xmlns:a16="http://schemas.microsoft.com/office/drawing/2014/main" val="3636554334"/>
                  </a:ext>
                </a:extLst>
              </a:tr>
            </a:tbl>
          </a:graphicData>
        </a:graphic>
      </p:graphicFrame>
      <p:sp>
        <p:nvSpPr>
          <p:cNvPr id="4" name="テキスト ボックス 3">
            <a:extLst>
              <a:ext uri="{FF2B5EF4-FFF2-40B4-BE49-F238E27FC236}">
                <a16:creationId xmlns:a16="http://schemas.microsoft.com/office/drawing/2014/main" id="{741CCE37-6DD6-0607-CA3A-446C0BA52D99}"/>
              </a:ext>
            </a:extLst>
          </p:cNvPr>
          <p:cNvSpPr txBox="1"/>
          <p:nvPr/>
        </p:nvSpPr>
        <p:spPr>
          <a:xfrm>
            <a:off x="1130300" y="4563574"/>
            <a:ext cx="1981200" cy="246221"/>
          </a:xfrm>
          <a:prstGeom prst="rect">
            <a:avLst/>
          </a:prstGeom>
          <a:noFill/>
        </p:spPr>
        <p:txBody>
          <a:bodyPr wrap="square" rtlCol="0">
            <a:spAutoFit/>
          </a:bodyPr>
          <a:lstStyle/>
          <a:p>
            <a:r>
              <a:rPr kumimoji="1" lang="ja-JP" altLang="en-US" sz="1000" dirty="0">
                <a:latin typeface="BIZ UDPゴシック" panose="020B0400000000000000" pitchFamily="50" charset="-128"/>
                <a:ea typeface="BIZ UDPゴシック" panose="020B0400000000000000" pitchFamily="50" charset="-128"/>
              </a:rPr>
              <a:t>↓ 満たすものに○</a:t>
            </a:r>
          </a:p>
        </p:txBody>
      </p:sp>
      <p:graphicFrame>
        <p:nvGraphicFramePr>
          <p:cNvPr id="10" name="Google Shape;118;p4">
            <a:extLst>
              <a:ext uri="{FF2B5EF4-FFF2-40B4-BE49-F238E27FC236}">
                <a16:creationId xmlns:a16="http://schemas.microsoft.com/office/drawing/2014/main" id="{39716D1C-DDA8-12C8-8234-7D065F9FD009}"/>
              </a:ext>
            </a:extLst>
          </p:cNvPr>
          <p:cNvGraphicFramePr/>
          <p:nvPr/>
        </p:nvGraphicFramePr>
        <p:xfrm>
          <a:off x="189678" y="6473249"/>
          <a:ext cx="6336205" cy="2708149"/>
        </p:xfrm>
        <a:graphic>
          <a:graphicData uri="http://schemas.openxmlformats.org/drawingml/2006/table">
            <a:tbl>
              <a:tblPr firstRow="1" firstCol="1" bandRow="1">
                <a:noFill/>
                <a:tableStyleId>{849DE5FC-D73B-4EBC-8A1B-07B2455009F4}</a:tableStyleId>
              </a:tblPr>
              <a:tblGrid>
                <a:gridCol w="842281">
                  <a:extLst>
                    <a:ext uri="{9D8B030D-6E8A-4147-A177-3AD203B41FA5}">
                      <a16:colId xmlns:a16="http://schemas.microsoft.com/office/drawing/2014/main" val="20000"/>
                    </a:ext>
                  </a:extLst>
                </a:gridCol>
                <a:gridCol w="942798">
                  <a:extLst>
                    <a:ext uri="{9D8B030D-6E8A-4147-A177-3AD203B41FA5}">
                      <a16:colId xmlns:a16="http://schemas.microsoft.com/office/drawing/2014/main" val="20001"/>
                    </a:ext>
                  </a:extLst>
                </a:gridCol>
                <a:gridCol w="4551126">
                  <a:extLst>
                    <a:ext uri="{9D8B030D-6E8A-4147-A177-3AD203B41FA5}">
                      <a16:colId xmlns:a16="http://schemas.microsoft.com/office/drawing/2014/main" val="20002"/>
                    </a:ext>
                  </a:extLst>
                </a:gridCol>
              </a:tblGrid>
              <a:tr h="281325">
                <a:tc gridSpan="2">
                  <a:txBody>
                    <a:bodyPr/>
                    <a:lstStyle/>
                    <a:p>
                      <a:pPr marL="0" marR="0" lvl="0" indent="0" algn="ctr" rtl="0">
                        <a:lnSpc>
                          <a:spcPct val="100000"/>
                        </a:lnSpc>
                        <a:spcBef>
                          <a:spcPts val="0"/>
                        </a:spcBef>
                        <a:spcAft>
                          <a:spcPts val="0"/>
                        </a:spcAft>
                        <a:buClr>
                          <a:srgbClr val="000000"/>
                        </a:buClr>
                        <a:buSzPts val="1400"/>
                        <a:buFont typeface="Arial"/>
                        <a:buNone/>
                      </a:pPr>
                      <a:r>
                        <a:rPr lang="ja-JP" sz="1200" u="none" strike="noStrike" cap="none" dirty="0">
                          <a:latin typeface="BIZ UDPゴシック" panose="020B0400000000000000" pitchFamily="50" charset="-128"/>
                          <a:ea typeface="BIZ UDPゴシック" panose="020B0400000000000000" pitchFamily="50" charset="-128"/>
                        </a:rPr>
                        <a:t>項目</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1"/>
                    </a:solidFill>
                  </a:tcPr>
                </a:tc>
                <a:tc h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200" u="none" strike="noStrike" cap="none" dirty="0">
                          <a:latin typeface="BIZ UDPゴシック" panose="020B0400000000000000" pitchFamily="50" charset="-128"/>
                          <a:ea typeface="BIZ UDPゴシック" panose="020B0400000000000000" pitchFamily="50" charset="-128"/>
                        </a:rPr>
                        <a:t>コントローラ</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1"/>
                    </a:solidFill>
                  </a:tcPr>
                </a:tc>
                <a:extLst>
                  <a:ext uri="{0D108BD9-81ED-4DB2-BD59-A6C34878D82A}">
                    <a16:rowId xmlns:a16="http://schemas.microsoft.com/office/drawing/2014/main" val="10000"/>
                  </a:ext>
                </a:extLst>
              </a:tr>
              <a:tr h="308008">
                <a:tc gridSpan="2">
                  <a:txBody>
                    <a:bodyPr/>
                    <a:lstStyle/>
                    <a:p>
                      <a:pPr marL="0" marR="0" lvl="0" indent="0" algn="ctr" rtl="0">
                        <a:lnSpc>
                          <a:spcPct val="100000"/>
                        </a:lnSpc>
                        <a:spcBef>
                          <a:spcPts val="0"/>
                        </a:spcBef>
                        <a:spcAft>
                          <a:spcPts val="0"/>
                        </a:spcAft>
                        <a:buClr>
                          <a:schemeClr val="lt1"/>
                        </a:buClr>
                        <a:buSzPts val="1400"/>
                        <a:buFont typeface="Calibri"/>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帯域</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tc>
                <a:tc hMerge="1">
                  <a:txBody>
                    <a:bodyPr/>
                    <a:lstStyle/>
                    <a:p>
                      <a:endParaRPr lang="ja-JP"/>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ja-JP" sz="1200" u="none" strike="noStrike" cap="none" dirty="0">
                          <a:latin typeface="BIZ UDPゴシック" panose="020B0400000000000000" pitchFamily="50" charset="-128"/>
                          <a:ea typeface="BIZ UDPゴシック" panose="020B0400000000000000" pitchFamily="50" charset="-128"/>
                        </a:rPr>
                        <a:t>920</a:t>
                      </a:r>
                      <a:r>
                        <a:rPr lang="ja-JP" altLang="en-US" sz="1200" u="none" strike="noStrike" cap="none" dirty="0">
                          <a:latin typeface="BIZ UDPゴシック" panose="020B0400000000000000" pitchFamily="50" charset="-128"/>
                          <a:ea typeface="BIZ UDPゴシック" panose="020B0400000000000000" pitchFamily="50" charset="-128"/>
                        </a:rPr>
                        <a:t>～</a:t>
                      </a:r>
                      <a:r>
                        <a:rPr lang="en-US" altLang="ja-JP" sz="1200" u="none" strike="noStrike" cap="none" dirty="0">
                          <a:latin typeface="BIZ UDPゴシック" panose="020B0400000000000000" pitchFamily="50" charset="-128"/>
                          <a:ea typeface="BIZ UDPゴシック" panose="020B0400000000000000" pitchFamily="50" charset="-128"/>
                        </a:rPr>
                        <a:t>923MH</a:t>
                      </a:r>
                      <a:r>
                        <a:rPr lang="ja-JP" altLang="en-US" sz="1200" u="none" strike="noStrike" cap="none" dirty="0">
                          <a:latin typeface="BIZ UDPゴシック" panose="020B0400000000000000" pitchFamily="50" charset="-128"/>
                          <a:ea typeface="BIZ UDPゴシック" panose="020B0400000000000000" pitchFamily="50" charset="-128"/>
                        </a:rPr>
                        <a:t>ｚ</a:t>
                      </a:r>
                      <a:endParaRPr lang="en-US" altLang="ja-JP"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tc>
                <a:extLst>
                  <a:ext uri="{0D108BD9-81ED-4DB2-BD59-A6C34878D82A}">
                    <a16:rowId xmlns:a16="http://schemas.microsoft.com/office/drawing/2014/main" val="10001"/>
                  </a:ext>
                </a:extLst>
              </a:tr>
              <a:tr h="420224">
                <a:tc rowSpan="3">
                  <a:txBody>
                    <a:bodyPr/>
                    <a:lstStyle/>
                    <a:p>
                      <a:pPr marL="0" marR="0" lvl="0" indent="0" algn="ctr" rtl="0">
                        <a:lnSpc>
                          <a:spcPct val="100000"/>
                        </a:lnSpc>
                        <a:spcBef>
                          <a:spcPts val="0"/>
                        </a:spcBef>
                        <a:spcAft>
                          <a:spcPts val="0"/>
                        </a:spcAft>
                        <a:buClr>
                          <a:srgbClr val="000000"/>
                        </a:buClr>
                        <a:buSzPts val="1600"/>
                        <a:buFont typeface="Arial"/>
                        <a:buNone/>
                      </a:pPr>
                      <a:r>
                        <a:rPr lang="ja-JP" sz="1200" u="none" strike="noStrike" cap="none">
                          <a:latin typeface="BIZ UDPゴシック" panose="020B0400000000000000" pitchFamily="50" charset="-128"/>
                          <a:ea typeface="BIZ UDPゴシック" panose="020B0400000000000000" pitchFamily="50" charset="-128"/>
                        </a:rPr>
                        <a:t>送信側</a:t>
                      </a:r>
                      <a:endParaRPr sz="1200" u="none" strike="noStrike" cap="none">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ctr" rtl="0">
                        <a:lnSpc>
                          <a:spcPct val="100000"/>
                        </a:lnSpc>
                        <a:spcBef>
                          <a:spcPts val="0"/>
                        </a:spcBef>
                        <a:spcAft>
                          <a:spcPts val="0"/>
                        </a:spcAft>
                        <a:buClr>
                          <a:schemeClr val="lt1"/>
                        </a:buClr>
                        <a:buSzPts val="1400"/>
                        <a:buFont typeface="Calibri"/>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機器名</a:t>
                      </a:r>
                      <a:endParaRPr sz="1200" b="1" u="none" strike="noStrike" cap="none" dirty="0">
                        <a:solidFill>
                          <a:schemeClr val="lt1"/>
                        </a:solidFill>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ja-JP" sz="1200" u="none" strike="noStrike" cap="none" dirty="0">
                          <a:latin typeface="BIZ UDPゴシック" panose="020B0400000000000000" pitchFamily="50" charset="-128"/>
                          <a:ea typeface="BIZ UDPゴシック" panose="020B0400000000000000" pitchFamily="50" charset="-128"/>
                        </a:rPr>
                        <a:t>IM920</a:t>
                      </a:r>
                      <a:r>
                        <a:rPr lang="ja-JP" altLang="en-US" sz="1200" u="none" strike="noStrike" cap="none" dirty="0">
                          <a:latin typeface="BIZ UDPゴシック" panose="020B0400000000000000" pitchFamily="50" charset="-128"/>
                          <a:ea typeface="BIZ UDPゴシック" panose="020B0400000000000000" pitchFamily="50" charset="-128"/>
                        </a:rPr>
                        <a:t>通信モジュール</a:t>
                      </a:r>
                    </a:p>
                  </a:txBody>
                  <a:tcPr marL="63312" marR="63312" marT="31656" marB="31656" anchor="ctr">
                    <a:solidFill>
                      <a:srgbClr val="C4E0B2"/>
                    </a:solidFill>
                  </a:tcPr>
                </a:tc>
                <a:extLst>
                  <a:ext uri="{0D108BD9-81ED-4DB2-BD59-A6C34878D82A}">
                    <a16:rowId xmlns:a16="http://schemas.microsoft.com/office/drawing/2014/main" val="10002"/>
                  </a:ext>
                </a:extLst>
              </a:tr>
              <a:tr h="420224">
                <a:tc v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型式 又は 名称</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US" altLang="ja-JP" sz="1200" u="none" strike="noStrike" cap="none" dirty="0">
                          <a:latin typeface="BIZ UDPゴシック" panose="020B0400000000000000" pitchFamily="50" charset="-128"/>
                          <a:ea typeface="BIZ UDPゴシック" panose="020B0400000000000000" pitchFamily="50" charset="-128"/>
                        </a:rPr>
                        <a:t>IM920</a:t>
                      </a:r>
                      <a:r>
                        <a:rPr lang="ja-JP" altLang="en-US" sz="1200" u="none" strike="noStrike" cap="none" dirty="0">
                          <a:latin typeface="BIZ UDPゴシック" panose="020B0400000000000000" pitchFamily="50" charset="-128"/>
                          <a:ea typeface="BIZ UDPゴシック" panose="020B0400000000000000" pitchFamily="50" charset="-128"/>
                        </a:rPr>
                        <a:t>ｓ</a:t>
                      </a:r>
                      <a:r>
                        <a:rPr lang="en-US" altLang="ja-JP" sz="1200" u="none" strike="noStrike" cap="none" dirty="0">
                          <a:latin typeface="BIZ UDPゴシック" panose="020B0400000000000000" pitchFamily="50" charset="-128"/>
                          <a:ea typeface="BIZ UDPゴシック" panose="020B0400000000000000" pitchFamily="50" charset="-128"/>
                        </a:rPr>
                        <a:t>L</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rgbClr val="E1EFD8"/>
                    </a:solidFill>
                  </a:tcPr>
                </a:tc>
                <a:extLst>
                  <a:ext uri="{0D108BD9-81ED-4DB2-BD59-A6C34878D82A}">
                    <a16:rowId xmlns:a16="http://schemas.microsoft.com/office/drawing/2014/main" val="10003"/>
                  </a:ext>
                </a:extLst>
              </a:tr>
              <a:tr h="420224">
                <a:tc v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技適番号</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US" altLang="ja-JP" sz="1200" u="none" strike="noStrike" cap="none" dirty="0">
                          <a:latin typeface="BIZ UDPゴシック" panose="020B0400000000000000" pitchFamily="50" charset="-128"/>
                          <a:ea typeface="BIZ UDPゴシック" panose="020B0400000000000000" pitchFamily="50" charset="-128"/>
                        </a:rPr>
                        <a:t>005-102581</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rgbClr val="C4E0B2"/>
                    </a:solidFill>
                  </a:tcPr>
                </a:tc>
                <a:extLst>
                  <a:ext uri="{0D108BD9-81ED-4DB2-BD59-A6C34878D82A}">
                    <a16:rowId xmlns:a16="http://schemas.microsoft.com/office/drawing/2014/main" val="10004"/>
                  </a:ext>
                </a:extLst>
              </a:tr>
              <a:tr h="420224">
                <a:tc rowSpan="2">
                  <a:txBody>
                    <a:bodyPr/>
                    <a:lstStyle/>
                    <a:p>
                      <a:pPr marL="0" marR="0" lvl="0" indent="0" algn="ctr" rtl="0">
                        <a:lnSpc>
                          <a:spcPct val="100000"/>
                        </a:lnSpc>
                        <a:spcBef>
                          <a:spcPts val="0"/>
                        </a:spcBef>
                        <a:spcAft>
                          <a:spcPts val="0"/>
                        </a:spcAft>
                        <a:buClr>
                          <a:srgbClr val="000000"/>
                        </a:buClr>
                        <a:buSzPts val="1600"/>
                        <a:buFont typeface="Arial"/>
                        <a:buNone/>
                      </a:pPr>
                      <a:r>
                        <a:rPr lang="ja-JP" sz="1200" u="none" strike="noStrike" cap="none" dirty="0">
                          <a:latin typeface="BIZ UDPゴシック" panose="020B0400000000000000" pitchFamily="50" charset="-128"/>
                          <a:ea typeface="BIZ UDPゴシック" panose="020B0400000000000000" pitchFamily="50" charset="-128"/>
                        </a:rPr>
                        <a:t>受信側</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200" b="1" u="none" strike="noStrike" cap="none">
                          <a:solidFill>
                            <a:schemeClr val="lt1"/>
                          </a:solidFill>
                          <a:latin typeface="BIZ UDPゴシック" panose="020B0400000000000000" pitchFamily="50" charset="-128"/>
                          <a:ea typeface="BIZ UDPゴシック" panose="020B0400000000000000" pitchFamily="50" charset="-128"/>
                        </a:rPr>
                        <a:t>型式 又は 名称</a:t>
                      </a:r>
                      <a:endParaRPr sz="1200" u="none" strike="noStrike" cap="none">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2"/>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US" altLang="ja-JP" sz="1200" u="none" strike="noStrike" cap="none" dirty="0">
                          <a:latin typeface="BIZ UDPゴシック" panose="020B0400000000000000" pitchFamily="50" charset="-128"/>
                          <a:ea typeface="BIZ UDPゴシック" panose="020B0400000000000000" pitchFamily="50" charset="-128"/>
                        </a:rPr>
                        <a:t>IM920</a:t>
                      </a:r>
                      <a:r>
                        <a:rPr lang="ja-JP" altLang="en-US" sz="1200" u="none" strike="noStrike" cap="none" dirty="0">
                          <a:latin typeface="BIZ UDPゴシック" panose="020B0400000000000000" pitchFamily="50" charset="-128"/>
                          <a:ea typeface="BIZ UDPゴシック" panose="020B0400000000000000" pitchFamily="50" charset="-128"/>
                        </a:rPr>
                        <a:t>ｓ</a:t>
                      </a:r>
                      <a:r>
                        <a:rPr lang="en-US" altLang="ja-JP" sz="1200" u="none" strike="noStrike" cap="none" dirty="0">
                          <a:latin typeface="BIZ UDPゴシック" panose="020B0400000000000000" pitchFamily="50" charset="-128"/>
                          <a:ea typeface="BIZ UDPゴシック" panose="020B0400000000000000" pitchFamily="50" charset="-128"/>
                        </a:rPr>
                        <a:t>L</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rgbClr val="FBE4D4"/>
                    </a:solidFill>
                  </a:tcPr>
                </a:tc>
                <a:extLst>
                  <a:ext uri="{0D108BD9-81ED-4DB2-BD59-A6C34878D82A}">
                    <a16:rowId xmlns:a16="http://schemas.microsoft.com/office/drawing/2014/main" val="10005"/>
                  </a:ext>
                </a:extLst>
              </a:tr>
              <a:tr h="420224">
                <a:tc v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200" b="1" u="none" strike="noStrike" cap="none">
                          <a:solidFill>
                            <a:schemeClr val="lt1"/>
                          </a:solidFill>
                          <a:latin typeface="BIZ UDPゴシック" panose="020B0400000000000000" pitchFamily="50" charset="-128"/>
                          <a:ea typeface="BIZ UDPゴシック" panose="020B0400000000000000" pitchFamily="50" charset="-128"/>
                        </a:rPr>
                        <a:t>技適番号</a:t>
                      </a:r>
                      <a:endParaRPr sz="1200" u="none" strike="noStrike" cap="none">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2"/>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US" altLang="ja-JP" sz="1200" u="none" strike="noStrike" cap="none" dirty="0">
                          <a:latin typeface="BIZ UDPゴシック" panose="020B0400000000000000" pitchFamily="50" charset="-128"/>
                          <a:ea typeface="BIZ UDPゴシック" panose="020B0400000000000000" pitchFamily="50" charset="-128"/>
                        </a:rPr>
                        <a:t>005-102581</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rgbClr val="F7CAAC"/>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5"/>
          <p:cNvSpPr txBox="1">
            <a:spLocks noGrp="1"/>
          </p:cNvSpPr>
          <p:nvPr>
            <p:ph type="title"/>
          </p:nvPr>
        </p:nvSpPr>
        <p:spPr>
          <a:xfrm>
            <a:off x="0" y="263"/>
            <a:ext cx="5701678" cy="482922"/>
          </a:xfrm>
          <a:prstGeom prst="rect">
            <a:avLst/>
          </a:prstGeom>
          <a:noFill/>
          <a:ln>
            <a:noFill/>
          </a:ln>
        </p:spPr>
        <p:txBody>
          <a:bodyPr spcFirstLastPara="1" wrap="square" lIns="63294" tIns="31638" rIns="63294" bIns="31638" anchor="ctr" anchorCtr="0">
            <a:normAutofit/>
          </a:bodyPr>
          <a:lstStyle/>
          <a:p>
            <a:r>
              <a:rPr kumimoji="1" lang="ja-JP" altLang="en-US" sz="1800" dirty="0">
                <a:latin typeface="BIZ UDPゴシック" panose="020B0400000000000000" pitchFamily="50" charset="-128"/>
                <a:ea typeface="BIZ UDPゴシック" panose="020B0400000000000000" pitchFamily="50" charset="-128"/>
              </a:rPr>
              <a:t>（４）ー１　ロボット２のスペック</a:t>
            </a:r>
            <a:endParaRPr kumimoji="1" lang="ja-JP" altLang="en-US" sz="1200" dirty="0">
              <a:highlight>
                <a:srgbClr val="FFFF00"/>
              </a:highlight>
              <a:latin typeface="BIZ UDPゴシック" panose="020B0400000000000000" pitchFamily="50" charset="-128"/>
              <a:ea typeface="BIZ UDPゴシック" panose="020B0400000000000000" pitchFamily="50" charset="-128"/>
            </a:endParaRPr>
          </a:p>
        </p:txBody>
      </p:sp>
      <p:sp>
        <p:nvSpPr>
          <p:cNvPr id="3" name="スライド番号プレースホルダー 2"/>
          <p:cNvSpPr>
            <a:spLocks noGrp="1"/>
          </p:cNvSpPr>
          <p:nvPr>
            <p:ph type="sldNum" idx="12"/>
          </p:nvPr>
        </p:nvSpPr>
        <p:spPr>
          <a:xfrm>
            <a:off x="5314950" y="9395848"/>
            <a:ext cx="1543050" cy="527403"/>
          </a:xfrm>
        </p:spPr>
        <p:txBody>
          <a:bodyPr/>
          <a:lstStyle/>
          <a:p>
            <a:fld id="{00000000-1234-1234-1234-123412341234}" type="slidenum">
              <a:rPr lang="en-US" altLang="ja-JP" sz="1400" smtClean="0"/>
              <a:pPr/>
              <a:t>7</a:t>
            </a:fld>
            <a:endParaRPr lang="ja-JP" altLang="en-US" sz="1400" dirty="0"/>
          </a:p>
        </p:txBody>
      </p:sp>
      <p:sp>
        <p:nvSpPr>
          <p:cNvPr id="5" name="Google Shape;107;p3"/>
          <p:cNvSpPr txBox="1">
            <a:spLocks/>
          </p:cNvSpPr>
          <p:nvPr/>
        </p:nvSpPr>
        <p:spPr>
          <a:xfrm>
            <a:off x="154054" y="1405868"/>
            <a:ext cx="6407454"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662" dirty="0"/>
              <a:t>①</a:t>
            </a:r>
            <a:r>
              <a:rPr lang="ja-JP" altLang="en-US" sz="1662" dirty="0">
                <a:latin typeface="BIZ UDPゴシック" panose="020B0400000000000000" pitchFamily="50" charset="-128"/>
                <a:ea typeface="BIZ UDPゴシック" panose="020B0400000000000000" pitchFamily="50" charset="-128"/>
              </a:rPr>
              <a:t>構成</a:t>
            </a:r>
          </a:p>
        </p:txBody>
      </p:sp>
      <p:graphicFrame>
        <p:nvGraphicFramePr>
          <p:cNvPr id="6" name="Google Shape;110;p3"/>
          <p:cNvGraphicFramePr/>
          <p:nvPr/>
        </p:nvGraphicFramePr>
        <p:xfrm>
          <a:off x="215696" y="1818534"/>
          <a:ext cx="6407376" cy="724331"/>
        </p:xfrm>
        <a:graphic>
          <a:graphicData uri="http://schemas.openxmlformats.org/drawingml/2006/table">
            <a:tbl>
              <a:tblPr firstRow="1" bandRow="1">
                <a:noFill/>
                <a:tableStyleId>{849DE5FC-D73B-4EBC-8A1B-07B2455009F4}</a:tableStyleId>
              </a:tblPr>
              <a:tblGrid>
                <a:gridCol w="1601844">
                  <a:extLst>
                    <a:ext uri="{9D8B030D-6E8A-4147-A177-3AD203B41FA5}">
                      <a16:colId xmlns:a16="http://schemas.microsoft.com/office/drawing/2014/main" val="20000"/>
                    </a:ext>
                  </a:extLst>
                </a:gridCol>
                <a:gridCol w="1601844">
                  <a:extLst>
                    <a:ext uri="{9D8B030D-6E8A-4147-A177-3AD203B41FA5}">
                      <a16:colId xmlns:a16="http://schemas.microsoft.com/office/drawing/2014/main" val="20001"/>
                    </a:ext>
                  </a:extLst>
                </a:gridCol>
                <a:gridCol w="1601844">
                  <a:extLst>
                    <a:ext uri="{9D8B030D-6E8A-4147-A177-3AD203B41FA5}">
                      <a16:colId xmlns:a16="http://schemas.microsoft.com/office/drawing/2014/main" val="20002"/>
                    </a:ext>
                  </a:extLst>
                </a:gridCol>
                <a:gridCol w="1601844">
                  <a:extLst>
                    <a:ext uri="{9D8B030D-6E8A-4147-A177-3AD203B41FA5}">
                      <a16:colId xmlns:a16="http://schemas.microsoft.com/office/drawing/2014/main" val="20003"/>
                    </a:ext>
                  </a:extLst>
                </a:gridCol>
              </a:tblGrid>
              <a:tr h="256742">
                <a:tc rowSpan="2">
                  <a:txBody>
                    <a:bodyPr/>
                    <a:lstStyle/>
                    <a:p>
                      <a:pPr marL="0" marR="0" lvl="0" indent="0" algn="ctr" rtl="0">
                        <a:lnSpc>
                          <a:spcPct val="100000"/>
                        </a:lnSpc>
                        <a:spcBef>
                          <a:spcPts val="0"/>
                        </a:spcBef>
                        <a:spcAft>
                          <a:spcPts val="0"/>
                        </a:spcAft>
                        <a:buClr>
                          <a:srgbClr val="000000"/>
                        </a:buClr>
                        <a:buSzPts val="1800"/>
                        <a:buFont typeface="Arial"/>
                        <a:buNone/>
                      </a:pPr>
                      <a:r>
                        <a:rPr lang="ja-JP" altLang="en-US" sz="1200" u="none" strike="noStrike" cap="none" dirty="0">
                          <a:latin typeface="BIZ UDPゴシック" panose="020B0400000000000000" pitchFamily="50" charset="-128"/>
                          <a:ea typeface="BIZ UDPゴシック" panose="020B0400000000000000" pitchFamily="50" charset="-128"/>
                        </a:rPr>
                        <a:t>最大展開</a:t>
                      </a:r>
                      <a:r>
                        <a:rPr lang="ja-JP" sz="1200" u="none" strike="noStrike" cap="none" dirty="0">
                          <a:latin typeface="BIZ UDPゴシック" panose="020B0400000000000000" pitchFamily="50" charset="-128"/>
                          <a:ea typeface="BIZ UDPゴシック" panose="020B0400000000000000" pitchFamily="50" charset="-128"/>
                        </a:rPr>
                        <a:t>サイズ</a:t>
                      </a:r>
                      <a:endParaRPr sz="1200" b="1" u="none" strike="noStrike" cap="none" dirty="0">
                        <a:solidFill>
                          <a:schemeClr val="lt1"/>
                        </a:solidFill>
                        <a:latin typeface="BIZ UDPゴシック" panose="020B0400000000000000" pitchFamily="50" charset="-128"/>
                        <a:ea typeface="BIZ UDPゴシック" panose="020B0400000000000000" pitchFamily="50" charset="-128"/>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rPr>
                        <a:t>縦 </a:t>
                      </a:r>
                      <a:endParaRPr sz="1000" u="none" strike="noStrike" cap="none" dirty="0"/>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rPr>
                        <a:t>横 </a:t>
                      </a:r>
                      <a:endParaRPr sz="1200" b="1" u="none" strike="noStrike" cap="none" dirty="0">
                        <a:solidFill>
                          <a:schemeClr val="lt1"/>
                        </a:solidFill>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rPr>
                        <a:t>高さ </a:t>
                      </a:r>
                      <a:endParaRPr sz="1000" u="none" strike="noStrike" cap="none" dirty="0"/>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0"/>
                  </a:ext>
                </a:extLst>
              </a:tr>
              <a:tr h="467589">
                <a:tc vMerge="1">
                  <a:txBody>
                    <a:bodyPr/>
                    <a:lstStyle/>
                    <a:p>
                      <a:pPr marL="0" marR="0" lvl="0" indent="0" algn="ctr" rtl="0">
                        <a:lnSpc>
                          <a:spcPct val="100000"/>
                        </a:lnSpc>
                        <a:spcBef>
                          <a:spcPts val="0"/>
                        </a:spcBef>
                        <a:spcAft>
                          <a:spcPts val="0"/>
                        </a:spcAft>
                        <a:buClr>
                          <a:srgbClr val="000000"/>
                        </a:buClr>
                        <a:buSzPts val="1800"/>
                        <a:buFont typeface="Arial"/>
                        <a:buNone/>
                      </a:pPr>
                      <a:endParaRPr lang="ja-JP" altLang="en-US" sz="1000" u="none" strike="noStrike" cap="none" dirty="0"/>
                    </a:p>
                  </a:txBody>
                  <a:tcPr marL="63312" marR="63312" marT="31656" marB="31656" anchor="ctr"/>
                </a:tc>
                <a:tc>
                  <a:txBody>
                    <a:bodyPr/>
                    <a:lstStyle/>
                    <a:p>
                      <a:pPr marL="0" marR="0" lvl="0" indent="0" algn="r" rtl="0">
                        <a:lnSpc>
                          <a:spcPct val="100000"/>
                        </a:lnSpc>
                        <a:spcBef>
                          <a:spcPts val="0"/>
                        </a:spcBef>
                        <a:spcAft>
                          <a:spcPts val="0"/>
                        </a:spcAft>
                        <a:buClr>
                          <a:srgbClr val="000000"/>
                        </a:buClr>
                        <a:buSzPts val="1800"/>
                        <a:buFont typeface="Arial"/>
                        <a:buNone/>
                      </a:pPr>
                      <a:r>
                        <a:rPr lang="en-US" altLang="ja-JP" sz="1200" b="0" u="none" strike="noStrike" cap="none" dirty="0">
                          <a:solidFill>
                            <a:schemeClr val="dk1"/>
                          </a:solidFill>
                        </a:rPr>
                        <a:t>430</a:t>
                      </a:r>
                      <a:r>
                        <a:rPr lang="ja-JP" sz="1200" b="0" u="none" strike="noStrike" cap="none" dirty="0">
                          <a:solidFill>
                            <a:schemeClr val="dk1"/>
                          </a:solidFill>
                        </a:rPr>
                        <a:t>mm</a:t>
                      </a:r>
                      <a:endParaRPr sz="1200" b="0" u="none" strike="noStrike" cap="none" dirty="0">
                        <a:solidFill>
                          <a:schemeClr val="dk1"/>
                        </a:solidFill>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en-US" altLang="ja-JP" sz="1200" b="0" u="none" strike="noStrike" cap="none" dirty="0">
                          <a:solidFill>
                            <a:schemeClr val="dk1"/>
                          </a:solidFill>
                        </a:rPr>
                        <a:t>485</a:t>
                      </a:r>
                      <a:r>
                        <a:rPr lang="ja-JP" sz="1200" b="0" u="none" strike="noStrike" cap="none" dirty="0">
                          <a:solidFill>
                            <a:schemeClr val="dk1"/>
                          </a:solidFill>
                        </a:rPr>
                        <a:t>mm</a:t>
                      </a:r>
                      <a:endParaRPr sz="1200" b="0" u="none" strike="noStrike" cap="none" dirty="0">
                        <a:solidFill>
                          <a:schemeClr val="dk1"/>
                        </a:solidFill>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r" rtl="0">
                        <a:lnSpc>
                          <a:spcPct val="100000"/>
                        </a:lnSpc>
                        <a:spcBef>
                          <a:spcPts val="0"/>
                        </a:spcBef>
                        <a:spcAft>
                          <a:spcPts val="0"/>
                        </a:spcAft>
                        <a:buClr>
                          <a:srgbClr val="000000"/>
                        </a:buClr>
                        <a:buSzPts val="1800"/>
                        <a:buFont typeface="Arial"/>
                        <a:buNone/>
                      </a:pPr>
                      <a:r>
                        <a:rPr lang="en-US" altLang="ja-JP" sz="1200" b="0" u="none" strike="noStrike" cap="none" dirty="0">
                          <a:solidFill>
                            <a:schemeClr val="dk1"/>
                          </a:solidFill>
                        </a:rPr>
                        <a:t>910</a:t>
                      </a:r>
                      <a:r>
                        <a:rPr lang="ja-JP" sz="1200" b="0" u="none" strike="noStrike" cap="none" dirty="0">
                          <a:solidFill>
                            <a:schemeClr val="dk1"/>
                          </a:solidFill>
                        </a:rPr>
                        <a:t>mm</a:t>
                      </a:r>
                      <a:endParaRPr sz="1200" b="0" u="none" strike="noStrike" cap="none" dirty="0">
                        <a:solidFill>
                          <a:schemeClr val="dk1"/>
                        </a:solidFill>
                      </a:endParaRPr>
                    </a:p>
                  </a:txBody>
                  <a:tcPr marL="63312" marR="63312" marT="31656" marB="3165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aphicFrame>
        <p:nvGraphicFramePr>
          <p:cNvPr id="7" name="Google Shape;118;p4"/>
          <p:cNvGraphicFramePr/>
          <p:nvPr/>
        </p:nvGraphicFramePr>
        <p:xfrm>
          <a:off x="189678" y="6473249"/>
          <a:ext cx="6336205" cy="2741304"/>
        </p:xfrm>
        <a:graphic>
          <a:graphicData uri="http://schemas.openxmlformats.org/drawingml/2006/table">
            <a:tbl>
              <a:tblPr firstRow="1" firstCol="1" bandRow="1">
                <a:noFill/>
                <a:tableStyleId>{849DE5FC-D73B-4EBC-8A1B-07B2455009F4}</a:tableStyleId>
              </a:tblPr>
              <a:tblGrid>
                <a:gridCol w="842281">
                  <a:extLst>
                    <a:ext uri="{9D8B030D-6E8A-4147-A177-3AD203B41FA5}">
                      <a16:colId xmlns:a16="http://schemas.microsoft.com/office/drawing/2014/main" val="20000"/>
                    </a:ext>
                  </a:extLst>
                </a:gridCol>
                <a:gridCol w="942798">
                  <a:extLst>
                    <a:ext uri="{9D8B030D-6E8A-4147-A177-3AD203B41FA5}">
                      <a16:colId xmlns:a16="http://schemas.microsoft.com/office/drawing/2014/main" val="20001"/>
                    </a:ext>
                  </a:extLst>
                </a:gridCol>
                <a:gridCol w="4551126">
                  <a:extLst>
                    <a:ext uri="{9D8B030D-6E8A-4147-A177-3AD203B41FA5}">
                      <a16:colId xmlns:a16="http://schemas.microsoft.com/office/drawing/2014/main" val="20002"/>
                    </a:ext>
                  </a:extLst>
                </a:gridCol>
              </a:tblGrid>
              <a:tr h="265419">
                <a:tc gridSpan="2">
                  <a:txBody>
                    <a:bodyPr/>
                    <a:lstStyle/>
                    <a:p>
                      <a:pPr marL="0" marR="0" lvl="0" indent="0" algn="ctr" rtl="0">
                        <a:lnSpc>
                          <a:spcPct val="100000"/>
                        </a:lnSpc>
                        <a:spcBef>
                          <a:spcPts val="0"/>
                        </a:spcBef>
                        <a:spcAft>
                          <a:spcPts val="0"/>
                        </a:spcAft>
                        <a:buClr>
                          <a:srgbClr val="000000"/>
                        </a:buClr>
                        <a:buSzPts val="1400"/>
                        <a:buFont typeface="Arial"/>
                        <a:buNone/>
                      </a:pPr>
                      <a:r>
                        <a:rPr lang="ja-JP" sz="1200" u="none" strike="noStrike" cap="none" dirty="0">
                          <a:latin typeface="BIZ UDPゴシック" panose="020B0400000000000000" pitchFamily="50" charset="-128"/>
                          <a:ea typeface="BIZ UDPゴシック" panose="020B0400000000000000" pitchFamily="50" charset="-128"/>
                        </a:rPr>
                        <a:t>項目</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1"/>
                    </a:solidFill>
                  </a:tcPr>
                </a:tc>
                <a:tc h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200" u="none" strike="noStrike" cap="none" dirty="0">
                          <a:latin typeface="BIZ UDPゴシック" panose="020B0400000000000000" pitchFamily="50" charset="-128"/>
                          <a:ea typeface="BIZ UDPゴシック" panose="020B0400000000000000" pitchFamily="50" charset="-128"/>
                        </a:rPr>
                        <a:t>コントローラ</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1"/>
                    </a:solidFill>
                  </a:tcPr>
                </a:tc>
                <a:extLst>
                  <a:ext uri="{0D108BD9-81ED-4DB2-BD59-A6C34878D82A}">
                    <a16:rowId xmlns:a16="http://schemas.microsoft.com/office/drawing/2014/main" val="10000"/>
                  </a:ext>
                </a:extLst>
              </a:tr>
              <a:tr h="290593">
                <a:tc gridSpan="2">
                  <a:txBody>
                    <a:bodyPr/>
                    <a:lstStyle/>
                    <a:p>
                      <a:pPr marL="0" marR="0" lvl="0" indent="0" algn="ctr" rtl="0">
                        <a:lnSpc>
                          <a:spcPct val="100000"/>
                        </a:lnSpc>
                        <a:spcBef>
                          <a:spcPts val="0"/>
                        </a:spcBef>
                        <a:spcAft>
                          <a:spcPts val="0"/>
                        </a:spcAft>
                        <a:buClr>
                          <a:schemeClr val="lt1"/>
                        </a:buClr>
                        <a:buSzPts val="1400"/>
                        <a:buFont typeface="Calibri"/>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帯域</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tc>
                <a:tc hMerge="1">
                  <a:txBody>
                    <a:bodyPr/>
                    <a:lstStyle/>
                    <a:p>
                      <a:endParaRPr lang="ja-JP"/>
                    </a:p>
                  </a:txBody>
                  <a:tcPr/>
                </a:tc>
                <a:tc>
                  <a:txBody>
                    <a:bodyPr/>
                    <a:lstStyle/>
                    <a:p>
                      <a:pPr marL="0" marR="0" lvl="0" indent="0" algn="l" rtl="0">
                        <a:lnSpc>
                          <a:spcPct val="100000"/>
                        </a:lnSpc>
                        <a:spcBef>
                          <a:spcPts val="0"/>
                        </a:spcBef>
                        <a:spcAft>
                          <a:spcPts val="0"/>
                        </a:spcAft>
                        <a:buClr>
                          <a:srgbClr val="000000"/>
                        </a:buClr>
                        <a:buSzPts val="1400"/>
                        <a:buFont typeface="Arial"/>
                        <a:buNone/>
                      </a:pPr>
                      <a:r>
                        <a:rPr lang="en-US" altLang="ja-JP" sz="1200" u="none" strike="noStrike" cap="none" dirty="0">
                          <a:latin typeface="BIZ UDPゴシック" panose="020B0400000000000000" pitchFamily="50" charset="-128"/>
                          <a:ea typeface="BIZ UDPゴシック" panose="020B0400000000000000" pitchFamily="50" charset="-128"/>
                        </a:rPr>
                        <a:t>Bluetooth2.4GH</a:t>
                      </a:r>
                      <a:r>
                        <a:rPr lang="ja-JP" altLang="en-US" sz="1200" u="none" strike="noStrike" cap="none" dirty="0">
                          <a:latin typeface="BIZ UDPゴシック" panose="020B0400000000000000" pitchFamily="50" charset="-128"/>
                          <a:ea typeface="BIZ UDPゴシック" panose="020B0400000000000000" pitchFamily="50" charset="-128"/>
                        </a:rPr>
                        <a:t>ｚ</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tc>
                <a:extLst>
                  <a:ext uri="{0D108BD9-81ED-4DB2-BD59-A6C34878D82A}">
                    <a16:rowId xmlns:a16="http://schemas.microsoft.com/office/drawing/2014/main" val="10001"/>
                  </a:ext>
                </a:extLst>
              </a:tr>
              <a:tr h="396465">
                <a:tc rowSpan="3">
                  <a:txBody>
                    <a:bodyPr/>
                    <a:lstStyle/>
                    <a:p>
                      <a:pPr marL="0" marR="0" lvl="0" indent="0" algn="ctr" rtl="0">
                        <a:lnSpc>
                          <a:spcPct val="100000"/>
                        </a:lnSpc>
                        <a:spcBef>
                          <a:spcPts val="0"/>
                        </a:spcBef>
                        <a:spcAft>
                          <a:spcPts val="0"/>
                        </a:spcAft>
                        <a:buClr>
                          <a:srgbClr val="000000"/>
                        </a:buClr>
                        <a:buSzPts val="1600"/>
                        <a:buFont typeface="Arial"/>
                        <a:buNone/>
                      </a:pPr>
                      <a:r>
                        <a:rPr lang="ja-JP" sz="1200" u="none" strike="noStrike" cap="none">
                          <a:latin typeface="BIZ UDPゴシック" panose="020B0400000000000000" pitchFamily="50" charset="-128"/>
                          <a:ea typeface="BIZ UDPゴシック" panose="020B0400000000000000" pitchFamily="50" charset="-128"/>
                        </a:rPr>
                        <a:t>送信側</a:t>
                      </a:r>
                      <a:endParaRPr sz="1200" u="none" strike="noStrike" cap="none">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ctr" rtl="0">
                        <a:lnSpc>
                          <a:spcPct val="100000"/>
                        </a:lnSpc>
                        <a:spcBef>
                          <a:spcPts val="0"/>
                        </a:spcBef>
                        <a:spcAft>
                          <a:spcPts val="0"/>
                        </a:spcAft>
                        <a:buClr>
                          <a:schemeClr val="lt1"/>
                        </a:buClr>
                        <a:buSzPts val="1400"/>
                        <a:buFont typeface="Calibri"/>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機器名</a:t>
                      </a:r>
                      <a:endParaRPr sz="1200" b="1" u="none" strike="noStrike" cap="none" dirty="0">
                        <a:solidFill>
                          <a:schemeClr val="lt1"/>
                        </a:solidFill>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US" altLang="ja-JP" sz="1200" u="none" strike="noStrike" cap="none" dirty="0">
                          <a:latin typeface="BIZ UDPゴシック" panose="020B0400000000000000" pitchFamily="50" charset="-128"/>
                          <a:ea typeface="BIZ UDPゴシック" panose="020B0400000000000000" pitchFamily="50" charset="-128"/>
                        </a:rPr>
                        <a:t>PS4</a:t>
                      </a:r>
                      <a:r>
                        <a:rPr lang="ja-JP" altLang="en-US" sz="1200" u="none" strike="noStrike" cap="none" dirty="0">
                          <a:latin typeface="BIZ UDPゴシック" panose="020B0400000000000000" pitchFamily="50" charset="-128"/>
                          <a:ea typeface="BIZ UDPゴシック" panose="020B0400000000000000" pitchFamily="50" charset="-128"/>
                        </a:rPr>
                        <a:t>コントローラ</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rgbClr val="C4E0B2"/>
                    </a:solidFill>
                  </a:tcPr>
                </a:tc>
                <a:extLst>
                  <a:ext uri="{0D108BD9-81ED-4DB2-BD59-A6C34878D82A}">
                    <a16:rowId xmlns:a16="http://schemas.microsoft.com/office/drawing/2014/main" val="10002"/>
                  </a:ext>
                </a:extLst>
              </a:tr>
              <a:tr h="404813">
                <a:tc v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型式 又は 名称</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l" rtl="0">
                        <a:lnSpc>
                          <a:spcPct val="100000"/>
                        </a:lnSpc>
                        <a:spcBef>
                          <a:spcPts val="0"/>
                        </a:spcBef>
                        <a:spcAft>
                          <a:spcPts val="0"/>
                        </a:spcAft>
                        <a:buClr>
                          <a:srgbClr val="000000"/>
                        </a:buClr>
                        <a:buSzPts val="1400"/>
                        <a:buFont typeface="Arial"/>
                        <a:buNone/>
                      </a:pP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rgbClr val="E1EFD8"/>
                    </a:solidFill>
                  </a:tcPr>
                </a:tc>
                <a:extLst>
                  <a:ext uri="{0D108BD9-81ED-4DB2-BD59-A6C34878D82A}">
                    <a16:rowId xmlns:a16="http://schemas.microsoft.com/office/drawing/2014/main" val="10003"/>
                  </a:ext>
                </a:extLst>
              </a:tr>
              <a:tr h="396465">
                <a:tc v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技適番号</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6"/>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US" altLang="ja-JP" sz="1200" u="none" strike="noStrike" cap="none" dirty="0">
                          <a:latin typeface="BIZ UDPゴシック" panose="020B0400000000000000" pitchFamily="50" charset="-128"/>
                          <a:ea typeface="BIZ UDPゴシック" panose="020B0400000000000000" pitchFamily="50" charset="-128"/>
                        </a:rPr>
                        <a:t>007-AF0041</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rgbClr val="C4E0B2"/>
                    </a:solidFill>
                  </a:tcPr>
                </a:tc>
                <a:extLst>
                  <a:ext uri="{0D108BD9-81ED-4DB2-BD59-A6C34878D82A}">
                    <a16:rowId xmlns:a16="http://schemas.microsoft.com/office/drawing/2014/main" val="10004"/>
                  </a:ext>
                </a:extLst>
              </a:tr>
              <a:tr h="404813">
                <a:tc rowSpan="2">
                  <a:txBody>
                    <a:bodyPr/>
                    <a:lstStyle/>
                    <a:p>
                      <a:pPr marL="0" marR="0" lvl="0" indent="0" algn="ctr" rtl="0">
                        <a:lnSpc>
                          <a:spcPct val="100000"/>
                        </a:lnSpc>
                        <a:spcBef>
                          <a:spcPts val="0"/>
                        </a:spcBef>
                        <a:spcAft>
                          <a:spcPts val="0"/>
                        </a:spcAft>
                        <a:buClr>
                          <a:srgbClr val="000000"/>
                        </a:buClr>
                        <a:buSzPts val="1600"/>
                        <a:buFont typeface="Arial"/>
                        <a:buNone/>
                      </a:pPr>
                      <a:r>
                        <a:rPr lang="ja-JP" sz="1200" u="none" strike="noStrike" cap="none" dirty="0">
                          <a:latin typeface="BIZ UDPゴシック" panose="020B0400000000000000" pitchFamily="50" charset="-128"/>
                          <a:ea typeface="BIZ UDPゴシック" panose="020B0400000000000000" pitchFamily="50" charset="-128"/>
                        </a:rPr>
                        <a:t>受信側</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200" b="1" u="none" strike="noStrike" cap="none">
                          <a:solidFill>
                            <a:schemeClr val="lt1"/>
                          </a:solidFill>
                          <a:latin typeface="BIZ UDPゴシック" panose="020B0400000000000000" pitchFamily="50" charset="-128"/>
                          <a:ea typeface="BIZ UDPゴシック" panose="020B0400000000000000" pitchFamily="50" charset="-128"/>
                        </a:rPr>
                        <a:t>型式 又は 名称</a:t>
                      </a:r>
                      <a:endParaRPr sz="1200" u="none" strike="noStrike" cap="none">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2"/>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n-US" altLang="ja-JP" sz="1200" u="none" strike="noStrike" cap="none" dirty="0">
                          <a:latin typeface="BIZ UDPゴシック" panose="020B0400000000000000" pitchFamily="50" charset="-128"/>
                          <a:ea typeface="BIZ UDPゴシック" panose="020B0400000000000000" pitchFamily="50" charset="-128"/>
                        </a:rPr>
                        <a:t>ESP32</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rgbClr val="FBE4D4"/>
                    </a:solidFill>
                  </a:tcPr>
                </a:tc>
                <a:extLst>
                  <a:ext uri="{0D108BD9-81ED-4DB2-BD59-A6C34878D82A}">
                    <a16:rowId xmlns:a16="http://schemas.microsoft.com/office/drawing/2014/main" val="10005"/>
                  </a:ext>
                </a:extLst>
              </a:tr>
              <a:tr h="534218">
                <a:tc vMerge="1">
                  <a:txBody>
                    <a:bodyPr/>
                    <a:lstStyle/>
                    <a:p>
                      <a:endParaRPr lang="ja-JP"/>
                    </a:p>
                  </a:txBody>
                  <a:tcPr/>
                </a:tc>
                <a:tc>
                  <a:txBody>
                    <a:bodyPr/>
                    <a:lstStyle/>
                    <a:p>
                      <a:pPr marL="0" marR="0" lvl="0" indent="0" algn="ctr" rtl="0">
                        <a:lnSpc>
                          <a:spcPct val="100000"/>
                        </a:lnSpc>
                        <a:spcBef>
                          <a:spcPts val="0"/>
                        </a:spcBef>
                        <a:spcAft>
                          <a:spcPts val="0"/>
                        </a:spcAft>
                        <a:buClr>
                          <a:srgbClr val="000000"/>
                        </a:buClr>
                        <a:buSzPts val="14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技適番号</a:t>
                      </a:r>
                      <a:endParaRPr lang="en-US" altLang="ja-JP" sz="1200" b="1" u="none" strike="noStrike" cap="none" dirty="0">
                        <a:solidFill>
                          <a:schemeClr val="lt1"/>
                        </a:solidFill>
                        <a:latin typeface="BIZ UDPゴシック" panose="020B0400000000000000" pitchFamily="50" charset="-128"/>
                        <a:ea typeface="BIZ UDPゴシック" panose="020B0400000000000000" pitchFamily="50" charset="-128"/>
                      </a:endParaRPr>
                    </a:p>
                    <a:p>
                      <a:pPr marL="0" marR="0" lvl="0" indent="0" algn="ctr" defTabSz="914400" rtl="0" eaLnBrk="1" fontAlgn="auto" latinLnBrk="0" hangingPunct="1">
                        <a:lnSpc>
                          <a:spcPct val="100000"/>
                        </a:lnSpc>
                        <a:spcBef>
                          <a:spcPts val="0"/>
                        </a:spcBef>
                        <a:spcAft>
                          <a:spcPts val="0"/>
                        </a:spcAft>
                        <a:buClr>
                          <a:srgbClr val="000000"/>
                        </a:buClr>
                        <a:buSzPts val="1400"/>
                        <a:buFont typeface="Arial"/>
                        <a:buNone/>
                        <a:tabLst/>
                        <a:defRPr/>
                      </a:pPr>
                      <a:r>
                        <a:rPr lang="ja-JP" altLang="en-US" sz="900" b="1" u="none" strike="noStrike" cap="none" dirty="0">
                          <a:solidFill>
                            <a:schemeClr val="lt1"/>
                          </a:solidFill>
                          <a:latin typeface="BIZ UDPゴシック" panose="020B0400000000000000" pitchFamily="50" charset="-128"/>
                          <a:ea typeface="BIZ UDPゴシック" panose="020B0400000000000000" pitchFamily="50" charset="-128"/>
                        </a:rPr>
                        <a:t>（記入は任意）</a:t>
                      </a:r>
                      <a:endParaRPr sz="12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ja-JP" sz="1200" dirty="0">
                          <a:solidFill>
                            <a:schemeClr val="dk1"/>
                          </a:solidFill>
                          <a:latin typeface="BIZ UDPゴシック" panose="020B0400000000000000" pitchFamily="50" charset="-128"/>
                          <a:ea typeface="BIZ UDPゴシック" panose="020B0400000000000000" pitchFamily="50" charset="-128"/>
                        </a:rPr>
                        <a:t>211-200403</a:t>
                      </a:r>
                    </a:p>
                  </a:txBody>
                  <a:tcPr marL="63312" marR="63312" marT="31656" marB="31656" anchor="ctr">
                    <a:solidFill>
                      <a:srgbClr val="F7CAAC"/>
                    </a:solidFill>
                  </a:tcPr>
                </a:tc>
                <a:extLst>
                  <a:ext uri="{0D108BD9-81ED-4DB2-BD59-A6C34878D82A}">
                    <a16:rowId xmlns:a16="http://schemas.microsoft.com/office/drawing/2014/main" val="10006"/>
                  </a:ext>
                </a:extLst>
              </a:tr>
            </a:tbl>
          </a:graphicData>
        </a:graphic>
      </p:graphicFrame>
      <p:sp>
        <p:nvSpPr>
          <p:cNvPr id="8" name="正方形/長方形 7">
            <a:extLst>
              <a:ext uri="{FF2B5EF4-FFF2-40B4-BE49-F238E27FC236}">
                <a16:creationId xmlns:a16="http://schemas.microsoft.com/office/drawing/2014/main" id="{35EC682C-BE22-C083-2E54-D3D0B1F2832C}"/>
              </a:ext>
            </a:extLst>
          </p:cNvPr>
          <p:cNvSpPr/>
          <p:nvPr/>
        </p:nvSpPr>
        <p:spPr>
          <a:xfrm>
            <a:off x="327259" y="549956"/>
            <a:ext cx="6286213" cy="482922"/>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◆ロボット２が複数種類ある場合は、ロボット２－１，２－２として記載してください。</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a:p>
            <a:pPr algn="l"/>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　必要であれば、ページを追加してください。</a:t>
            </a:r>
            <a:endParaRPr kumimoji="1" lang="en-US" altLang="ja-JP" b="1" dirty="0">
              <a:solidFill>
                <a:sysClr val="windowText" lastClr="000000"/>
              </a:solidFill>
              <a:latin typeface="BIZ UDPゴシック" panose="020B0400000000000000" pitchFamily="50" charset="-128"/>
              <a:ea typeface="BIZ UDPゴシック" panose="020B0400000000000000" pitchFamily="50" charset="-128"/>
            </a:endParaRPr>
          </a:p>
        </p:txBody>
      </p:sp>
      <p:sp>
        <p:nvSpPr>
          <p:cNvPr id="9" name="Google Shape;107;p3">
            <a:extLst>
              <a:ext uri="{FF2B5EF4-FFF2-40B4-BE49-F238E27FC236}">
                <a16:creationId xmlns:a16="http://schemas.microsoft.com/office/drawing/2014/main" id="{103161AF-1472-1D5E-7992-54F035CFA574}"/>
              </a:ext>
            </a:extLst>
          </p:cNvPr>
          <p:cNvSpPr txBox="1">
            <a:spLocks/>
          </p:cNvSpPr>
          <p:nvPr/>
        </p:nvSpPr>
        <p:spPr>
          <a:xfrm>
            <a:off x="154054" y="1078662"/>
            <a:ext cx="6407454" cy="482922"/>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662" u="sng" dirty="0">
                <a:latin typeface="BIZ UDPゴシック" panose="020B0400000000000000" pitchFamily="50" charset="-128"/>
                <a:ea typeface="BIZ UDPゴシック" panose="020B0400000000000000" pitchFamily="50" charset="-128"/>
              </a:rPr>
              <a:t>ロボット２－</a:t>
            </a:r>
            <a:r>
              <a:rPr lang="en-US" altLang="ja-JP" sz="1662" u="sng" dirty="0">
                <a:latin typeface="BIZ UDPゴシック" panose="020B0400000000000000" pitchFamily="50" charset="-128"/>
                <a:ea typeface="BIZ UDPゴシック" panose="020B0400000000000000" pitchFamily="50" charset="-128"/>
              </a:rPr>
              <a:t>2</a:t>
            </a:r>
            <a:r>
              <a:rPr lang="ja-JP" altLang="en-US" sz="1662" u="sng" dirty="0">
                <a:latin typeface="BIZ UDPゴシック" panose="020B0400000000000000" pitchFamily="50" charset="-128"/>
                <a:ea typeface="BIZ UDPゴシック" panose="020B0400000000000000" pitchFamily="50" charset="-128"/>
              </a:rPr>
              <a:t>（ロボット名：鶴パルト）</a:t>
            </a:r>
          </a:p>
        </p:txBody>
      </p:sp>
      <p:graphicFrame>
        <p:nvGraphicFramePr>
          <p:cNvPr id="11" name="Google Shape;109;p3"/>
          <p:cNvGraphicFramePr/>
          <p:nvPr/>
        </p:nvGraphicFramePr>
        <p:xfrm>
          <a:off x="225303" y="2549053"/>
          <a:ext cx="6407394" cy="1957371"/>
        </p:xfrm>
        <a:graphic>
          <a:graphicData uri="http://schemas.openxmlformats.org/drawingml/2006/table">
            <a:tbl>
              <a:tblPr firstCol="1" bandRow="1">
                <a:noFill/>
                <a:tableStyleId>{849DE5FC-D73B-4EBC-8A1B-07B2455009F4}</a:tableStyleId>
              </a:tblPr>
              <a:tblGrid>
                <a:gridCol w="1598988">
                  <a:extLst>
                    <a:ext uri="{9D8B030D-6E8A-4147-A177-3AD203B41FA5}">
                      <a16:colId xmlns:a16="http://schemas.microsoft.com/office/drawing/2014/main" val="20000"/>
                    </a:ext>
                  </a:extLst>
                </a:gridCol>
                <a:gridCol w="4808406">
                  <a:extLst>
                    <a:ext uri="{9D8B030D-6E8A-4147-A177-3AD203B41FA5}">
                      <a16:colId xmlns:a16="http://schemas.microsoft.com/office/drawing/2014/main" val="20001"/>
                    </a:ext>
                  </a:extLst>
                </a:gridCol>
              </a:tblGrid>
              <a:tr h="464991">
                <a:tc>
                  <a:txBody>
                    <a:bodyPr/>
                    <a:lstStyle/>
                    <a:p>
                      <a:pPr marL="0" marR="0" lvl="0" indent="0" algn="ctr" defTabSz="914400" rtl="0" eaLnBrk="1" fontAlgn="auto" latinLnBrk="0" hangingPunct="1">
                        <a:lnSpc>
                          <a:spcPct val="100000"/>
                        </a:lnSpc>
                        <a:spcBef>
                          <a:spcPts val="0"/>
                        </a:spcBef>
                        <a:spcAft>
                          <a:spcPts val="0"/>
                        </a:spcAft>
                        <a:buClr>
                          <a:srgbClr val="000000"/>
                        </a:buClr>
                        <a:buSzPts val="1800"/>
                        <a:buFont typeface="Arial"/>
                        <a:buNone/>
                        <a:tabLst/>
                        <a:defRPr/>
                      </a:pPr>
                      <a:r>
                        <a:rPr kumimoji="0" lang="ja-JP" altLang="en-US" sz="1200" b="1" i="0" u="none" strike="noStrike" kern="0" cap="none" spc="0" normalizeH="0" baseline="0" noProof="0" dirty="0">
                          <a:ln>
                            <a:noFill/>
                          </a:ln>
                          <a:solidFill>
                            <a:srgbClr val="FFFFFF"/>
                          </a:solidFill>
                          <a:effectLst/>
                          <a:uLnTx/>
                          <a:uFillTx/>
                          <a:latin typeface="Calibri"/>
                          <a:cs typeface="Calibri"/>
                          <a:sym typeface="Arial"/>
                        </a:rPr>
                        <a:t>重量</a:t>
                      </a:r>
                      <a:endParaRPr kumimoji="0" lang="ja-JP" altLang="en-US" sz="1200" b="1" i="0" u="none" strike="noStrike" kern="0" cap="none" spc="0" normalizeH="0" baseline="0" noProof="0" dirty="0">
                        <a:ln>
                          <a:noFill/>
                        </a:ln>
                        <a:solidFill>
                          <a:srgbClr val="FFFFFF"/>
                        </a:solidFill>
                        <a:effectLst/>
                        <a:uLnTx/>
                        <a:uFillTx/>
                        <a:latin typeface="Calibri"/>
                        <a:ea typeface="Calibri"/>
                        <a:cs typeface="Calibri"/>
                        <a:sym typeface="Arial"/>
                      </a:endParaRPr>
                    </a:p>
                    <a:p>
                      <a:pPr marL="0" marR="0" lvl="0" indent="0" algn="ctr" defTabSz="914400" rtl="0" eaLnBrk="1" fontAlgn="auto" latinLnBrk="0" hangingPunct="1">
                        <a:lnSpc>
                          <a:spcPct val="100000"/>
                        </a:lnSpc>
                        <a:spcBef>
                          <a:spcPts val="0"/>
                        </a:spcBef>
                        <a:spcAft>
                          <a:spcPts val="0"/>
                        </a:spcAft>
                        <a:buClr>
                          <a:srgbClr val="000000"/>
                        </a:buClr>
                        <a:buSzPts val="1800"/>
                        <a:buFont typeface="Arial"/>
                        <a:buNone/>
                        <a:tabLst/>
                        <a:defRPr/>
                      </a:pPr>
                      <a:r>
                        <a:rPr kumimoji="0" lang="ja-JP" altLang="en-US" sz="700" b="1" i="0" u="none" strike="noStrike" kern="0" cap="none" spc="0" normalizeH="0" baseline="0" noProof="0" dirty="0">
                          <a:ln>
                            <a:noFill/>
                          </a:ln>
                          <a:solidFill>
                            <a:srgbClr val="FFFFFF"/>
                          </a:solidFill>
                          <a:effectLst/>
                          <a:uLnTx/>
                          <a:uFillTx/>
                          <a:latin typeface="Calibri"/>
                          <a:cs typeface="Calibri"/>
                          <a:sym typeface="Arial"/>
                        </a:rPr>
                        <a:t>すべてのロボットの合計は</a:t>
                      </a:r>
                      <a:r>
                        <a:rPr kumimoji="0" lang="en-US" altLang="ja-JP" sz="700" b="1" i="0" u="none" strike="noStrike" kern="0" cap="none" spc="0" normalizeH="0" baseline="0" noProof="0" dirty="0">
                          <a:ln>
                            <a:noFill/>
                          </a:ln>
                          <a:solidFill>
                            <a:srgbClr val="FFFFFF"/>
                          </a:solidFill>
                          <a:effectLst/>
                          <a:uLnTx/>
                          <a:uFillTx/>
                          <a:latin typeface="Calibri"/>
                          <a:cs typeface="Calibri"/>
                          <a:sym typeface="Arial"/>
                        </a:rPr>
                        <a:t>3</a:t>
                      </a:r>
                      <a:r>
                        <a:rPr kumimoji="0" lang="en-US" altLang="ja-JP" sz="700" b="1" i="0" u="none" strike="noStrike" kern="0" cap="none" spc="0" normalizeH="0" baseline="0" noProof="0" dirty="0">
                          <a:ln>
                            <a:noFill/>
                          </a:ln>
                          <a:solidFill>
                            <a:srgbClr val="FFFFFF"/>
                          </a:solidFill>
                          <a:effectLst/>
                          <a:uLnTx/>
                          <a:uFillTx/>
                          <a:latin typeface="Calibri"/>
                          <a:ea typeface="Calibri"/>
                          <a:cs typeface="Calibri"/>
                          <a:sym typeface="Arial"/>
                        </a:rPr>
                        <a:t>0kg</a:t>
                      </a:r>
                      <a:r>
                        <a:rPr kumimoji="0" lang="ja-JP" altLang="en-US" sz="700" b="1" i="0" u="none" strike="noStrike" kern="0" cap="none" spc="0" normalizeH="0" baseline="0" noProof="0" dirty="0">
                          <a:ln>
                            <a:noFill/>
                          </a:ln>
                          <a:solidFill>
                            <a:srgbClr val="FFFFFF"/>
                          </a:solidFill>
                          <a:effectLst/>
                          <a:uLnTx/>
                          <a:uFillTx/>
                          <a:latin typeface="Calibri"/>
                          <a:cs typeface="Calibri"/>
                          <a:sym typeface="Arial"/>
                        </a:rPr>
                        <a:t>以下</a:t>
                      </a:r>
                      <a:endParaRPr kumimoji="0" lang="ja-JP" altLang="en-US" sz="1200" b="1" i="0" u="none" strike="noStrike" kern="0" cap="none" spc="0" normalizeH="0" baseline="0" noProof="0" dirty="0">
                        <a:ln>
                          <a:noFill/>
                        </a:ln>
                        <a:solidFill>
                          <a:srgbClr val="FFFFFF"/>
                        </a:solidFill>
                        <a:effectLst/>
                        <a:uLnTx/>
                        <a:uFillTx/>
                        <a:latin typeface="Calibri"/>
                        <a:ea typeface="Calibri"/>
                        <a:cs typeface="Calibri"/>
                        <a:sym typeface="Arial"/>
                      </a:endParaRPr>
                    </a:p>
                  </a:txBody>
                  <a:tcPr marL="63312" marR="63312" marT="31656" marB="31656" anchor="ctr"/>
                </a:tc>
                <a:tc>
                  <a:txBody>
                    <a:bodyPr/>
                    <a:lstStyle/>
                    <a:p>
                      <a:pPr marL="0" marR="0" lvl="0" indent="0" algn="ctr" rtl="0">
                        <a:lnSpc>
                          <a:spcPct val="100000"/>
                        </a:lnSpc>
                        <a:spcBef>
                          <a:spcPts val="0"/>
                        </a:spcBef>
                        <a:spcAft>
                          <a:spcPts val="0"/>
                        </a:spcAft>
                        <a:buClr>
                          <a:srgbClr val="000000"/>
                        </a:buClr>
                        <a:buSzPts val="1800"/>
                        <a:buFont typeface="Arial"/>
                        <a:buNone/>
                      </a:pPr>
                      <a:r>
                        <a:rPr lang="en-US" altLang="ja-JP" sz="1200" b="0" u="none" strike="noStrike" cap="none" dirty="0">
                          <a:solidFill>
                            <a:schemeClr val="dk1"/>
                          </a:solidFill>
                          <a:latin typeface="BIZ UDPゴシック" panose="020B0400000000000000" pitchFamily="50" charset="-128"/>
                          <a:ea typeface="BIZ UDPゴシック" panose="020B0400000000000000" pitchFamily="50" charset="-128"/>
                        </a:rPr>
                        <a:t>6.5</a:t>
                      </a:r>
                      <a:r>
                        <a:rPr lang="ja-JP" sz="1200" b="0" u="none" strike="noStrike" cap="none" dirty="0">
                          <a:solidFill>
                            <a:schemeClr val="dk1"/>
                          </a:solidFill>
                          <a:latin typeface="BIZ UDPゴシック" panose="020B0400000000000000" pitchFamily="50" charset="-128"/>
                          <a:ea typeface="BIZ UDPゴシック" panose="020B0400000000000000" pitchFamily="50" charset="-128"/>
                        </a:rPr>
                        <a:t> kg</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solidFill>
                      <a:schemeClr val="accent1">
                        <a:lumMod val="20000"/>
                        <a:lumOff val="80000"/>
                      </a:schemeClr>
                    </a:solidFill>
                  </a:tcPr>
                </a:tc>
                <a:extLst>
                  <a:ext uri="{0D108BD9-81ED-4DB2-BD59-A6C34878D82A}">
                    <a16:rowId xmlns:a16="http://schemas.microsoft.com/office/drawing/2014/main" val="10000"/>
                  </a:ext>
                </a:extLst>
              </a:tr>
              <a:tr h="529854">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移動方法</a:t>
                      </a:r>
                      <a:endParaRPr sz="1000" u="none" strike="noStrike" cap="none" dirty="0">
                        <a:latin typeface="BIZ UDPゴシック" panose="020B0400000000000000" pitchFamily="50" charset="-128"/>
                        <a:ea typeface="BIZ UDPゴシック" panose="020B0400000000000000" pitchFamily="50" charset="-128"/>
                      </a:endParaRPr>
                    </a:p>
                  </a:txBody>
                  <a:tcPr marL="63312" marR="63312" marT="31656" marB="31656" anchor="ctr"/>
                </a:tc>
                <a:tc>
                  <a:txBody>
                    <a:bodyPr/>
                    <a:lstStyle/>
                    <a:p>
                      <a:pPr marL="0" marR="0" lvl="0" indent="0" algn="l" rtl="0">
                        <a:lnSpc>
                          <a:spcPct val="100000"/>
                        </a:lnSpc>
                        <a:spcBef>
                          <a:spcPts val="0"/>
                        </a:spcBef>
                        <a:spcAft>
                          <a:spcPts val="0"/>
                        </a:spcAft>
                        <a:buClr>
                          <a:srgbClr val="000000"/>
                        </a:buClr>
                        <a:buSzPts val="1800"/>
                        <a:buFont typeface="Arial"/>
                        <a:buNone/>
                      </a:pPr>
                      <a:r>
                        <a:rPr lang="ja-JP" altLang="en-US" sz="1200" b="0" u="none" strike="noStrike" cap="none" dirty="0">
                          <a:solidFill>
                            <a:schemeClr val="dk1"/>
                          </a:solidFill>
                          <a:latin typeface="BIZ UDPゴシック" panose="020B0400000000000000" pitchFamily="50" charset="-128"/>
                          <a:ea typeface="BIZ UDPゴシック" panose="020B0400000000000000" pitchFamily="50" charset="-128"/>
                        </a:rPr>
                        <a:t>オムニホイール</a:t>
                      </a:r>
                      <a:r>
                        <a:rPr lang="en-US" altLang="ja-JP" sz="1200" b="0" u="none" strike="noStrike" cap="none" dirty="0">
                          <a:solidFill>
                            <a:schemeClr val="dk1"/>
                          </a:solidFill>
                          <a:latin typeface="BIZ UDPゴシック" panose="020B0400000000000000" pitchFamily="50" charset="-128"/>
                          <a:ea typeface="BIZ UDPゴシック" panose="020B0400000000000000" pitchFamily="50" charset="-128"/>
                        </a:rPr>
                        <a:t>3</a:t>
                      </a:r>
                      <a:r>
                        <a:rPr lang="ja-JP" altLang="en-US" sz="1200" b="0" u="none" strike="noStrike" cap="none" dirty="0">
                          <a:solidFill>
                            <a:schemeClr val="dk1"/>
                          </a:solidFill>
                          <a:latin typeface="BIZ UDPゴシック" panose="020B0400000000000000" pitchFamily="50" charset="-128"/>
                          <a:ea typeface="BIZ UDPゴシック" panose="020B0400000000000000" pitchFamily="50" charset="-128"/>
                        </a:rPr>
                        <a:t>輪</a:t>
                      </a:r>
                      <a:endParaRPr sz="1200" b="0" u="none" strike="noStrike" cap="none" dirty="0">
                        <a:solidFill>
                          <a:schemeClr val="dk1"/>
                        </a:solidFill>
                        <a:latin typeface="BIZ UDPゴシック" panose="020B0400000000000000" pitchFamily="50" charset="-128"/>
                        <a:ea typeface="BIZ UDPゴシック" panose="020B0400000000000000" pitchFamily="50" charset="-128"/>
                      </a:endParaRPr>
                    </a:p>
                  </a:txBody>
                  <a:tcPr marL="63312" marR="63312" marT="31656" marB="31656" anchor="ctr"/>
                </a:tc>
                <a:extLst>
                  <a:ext uri="{0D108BD9-81ED-4DB2-BD59-A6C34878D82A}">
                    <a16:rowId xmlns:a16="http://schemas.microsoft.com/office/drawing/2014/main" val="10001"/>
                  </a:ext>
                </a:extLst>
              </a:tr>
              <a:tr h="539015">
                <a:tc>
                  <a:txBody>
                    <a:bodyPr/>
                    <a:lstStyle/>
                    <a:p>
                      <a:pPr marL="0" marR="0" lvl="0" indent="0" algn="ctr" rtl="0">
                        <a:lnSpc>
                          <a:spcPct val="100000"/>
                        </a:lnSpc>
                        <a:spcBef>
                          <a:spcPts val="0"/>
                        </a:spcBef>
                        <a:spcAft>
                          <a:spcPts val="0"/>
                        </a:spcAft>
                        <a:buClr>
                          <a:srgbClr val="000000"/>
                        </a:buClr>
                        <a:buSzPts val="1800"/>
                        <a:buFont typeface="Arial"/>
                        <a:buNone/>
                      </a:pPr>
                      <a:r>
                        <a:rPr lang="ja-JP" sz="1200" b="1" u="none" strike="noStrike" cap="none" dirty="0">
                          <a:solidFill>
                            <a:schemeClr val="lt1"/>
                          </a:solidFill>
                          <a:latin typeface="BIZ UDPゴシック" panose="020B0400000000000000" pitchFamily="50" charset="-128"/>
                          <a:ea typeface="BIZ UDPゴシック" panose="020B0400000000000000" pitchFamily="50" charset="-128"/>
                        </a:rPr>
                        <a:t>動力</a:t>
                      </a:r>
                      <a:endParaRPr sz="12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nchor="ctr"/>
                </a:tc>
                <a:tc>
                  <a:txBody>
                    <a:bodyPr/>
                    <a:lstStyle/>
                    <a:p>
                      <a:pPr marL="0" marR="0" lvl="0" indent="0" algn="l" rtl="0">
                        <a:lnSpc>
                          <a:spcPct val="100000"/>
                        </a:lnSpc>
                        <a:spcBef>
                          <a:spcPts val="0"/>
                        </a:spcBef>
                        <a:spcAft>
                          <a:spcPts val="0"/>
                        </a:spcAft>
                        <a:buClr>
                          <a:srgbClr val="000000"/>
                        </a:buClr>
                        <a:buSzPts val="1800"/>
                        <a:buFont typeface="Arial"/>
                        <a:buNone/>
                      </a:pPr>
                      <a:r>
                        <a:rPr lang="en-US"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rPr>
                        <a:t>6</a:t>
                      </a:r>
                      <a:r>
                        <a:rPr lang="ja-JP" altLang="en-US"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rPr>
                        <a:t>セルリポバッテリー</a:t>
                      </a:r>
                      <a:endParaRPr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tc>
                <a:extLst>
                  <a:ext uri="{0D108BD9-81ED-4DB2-BD59-A6C34878D82A}">
                    <a16:rowId xmlns:a16="http://schemas.microsoft.com/office/drawing/2014/main" val="10002"/>
                  </a:ext>
                </a:extLst>
              </a:tr>
              <a:tr h="423511">
                <a:tc>
                  <a:txBody>
                    <a:bodyPr/>
                    <a:lstStyle/>
                    <a:p>
                      <a:pPr marL="0" marR="0" lvl="0" indent="0" algn="ctr" rtl="0">
                        <a:lnSpc>
                          <a:spcPct val="100000"/>
                        </a:lnSpc>
                        <a:spcBef>
                          <a:spcPts val="0"/>
                        </a:spcBef>
                        <a:spcAft>
                          <a:spcPts val="0"/>
                        </a:spcAft>
                        <a:buClr>
                          <a:srgbClr val="000000"/>
                        </a:buClr>
                        <a:buSzPts val="1800"/>
                        <a:buFont typeface="Arial"/>
                        <a:buNone/>
                      </a:pPr>
                      <a:r>
                        <a:rPr lang="ja-JP" altLang="en-US" sz="10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rPr>
                        <a:t>本構成の</a:t>
                      </a:r>
                      <a:endParaRPr lang="en-US" altLang="ja-JP" sz="10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ja-JP" altLang="en-US" sz="10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rPr>
                        <a:t>ロボット２の台数</a:t>
                      </a:r>
                      <a:endParaRPr sz="1000" b="1"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nchor="ctr"/>
                </a:tc>
                <a:tc>
                  <a:txBody>
                    <a:bodyPr/>
                    <a:lstStyle/>
                    <a:p>
                      <a:pPr marL="0" marR="0" lvl="0" indent="0" algn="ctr" rtl="0">
                        <a:lnSpc>
                          <a:spcPct val="100000"/>
                        </a:lnSpc>
                        <a:spcBef>
                          <a:spcPts val="0"/>
                        </a:spcBef>
                        <a:spcAft>
                          <a:spcPts val="0"/>
                        </a:spcAft>
                        <a:buClr>
                          <a:srgbClr val="000000"/>
                        </a:buClr>
                        <a:buSzPts val="1800"/>
                        <a:buFont typeface="Arial"/>
                        <a:buNone/>
                      </a:pPr>
                      <a:r>
                        <a:rPr lang="en-US" altLang="ja-JP"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rPr>
                        <a:t>1  </a:t>
                      </a:r>
                      <a:r>
                        <a:rPr lang="ja-JP" altLang="en-US"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rPr>
                        <a:t>台</a:t>
                      </a:r>
                      <a:endParaRPr sz="1200" b="0" u="none" strike="noStrike" cap="none" dirty="0">
                        <a:solidFill>
                          <a:schemeClr val="dk1"/>
                        </a:solidFill>
                        <a:latin typeface="BIZ UDPゴシック" panose="020B0400000000000000" pitchFamily="50" charset="-128"/>
                        <a:ea typeface="BIZ UDPゴシック" panose="020B0400000000000000" pitchFamily="50" charset="-128"/>
                        <a:cs typeface="Calibri"/>
                        <a:sym typeface="Calibri"/>
                      </a:endParaRPr>
                    </a:p>
                  </a:txBody>
                  <a:tcPr marL="63312" marR="63312" marT="31656" marB="31656" anchor="ctr"/>
                </a:tc>
                <a:extLst>
                  <a:ext uri="{0D108BD9-81ED-4DB2-BD59-A6C34878D82A}">
                    <a16:rowId xmlns:a16="http://schemas.microsoft.com/office/drawing/2014/main" val="10003"/>
                  </a:ext>
                </a:extLst>
              </a:tr>
            </a:tbl>
          </a:graphicData>
        </a:graphic>
      </p:graphicFrame>
      <p:sp>
        <p:nvSpPr>
          <p:cNvPr id="13" name="Google Shape;107;p3">
            <a:extLst>
              <a:ext uri="{FF2B5EF4-FFF2-40B4-BE49-F238E27FC236}">
                <a16:creationId xmlns:a16="http://schemas.microsoft.com/office/drawing/2014/main" id="{681B73FF-A74B-A509-7D4B-0CC35CCAFD23}"/>
              </a:ext>
            </a:extLst>
          </p:cNvPr>
          <p:cNvSpPr txBox="1">
            <a:spLocks/>
          </p:cNvSpPr>
          <p:nvPr/>
        </p:nvSpPr>
        <p:spPr>
          <a:xfrm>
            <a:off x="118429" y="6146043"/>
            <a:ext cx="6407454" cy="331976"/>
          </a:xfrm>
          <a:prstGeom prst="rect">
            <a:avLst/>
          </a:prstGeom>
          <a:noFill/>
          <a:ln>
            <a:noFill/>
          </a:ln>
        </p:spPr>
        <p:txBody>
          <a:bodyPr spcFirstLastPara="1" wrap="square" lIns="63294" tIns="31638" rIns="63294" bIns="31638"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600"/>
              <a:buFont typeface="Calibri"/>
              <a:buNone/>
              <a:defRPr sz="2492"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ja-JP" altLang="en-US" sz="1662" dirty="0">
                <a:latin typeface="BIZ UDPゴシック" panose="020B0400000000000000" pitchFamily="50" charset="-128"/>
                <a:ea typeface="BIZ UDPゴシック" panose="020B0400000000000000" pitchFamily="50" charset="-128"/>
              </a:rPr>
              <a:t>②無線</a:t>
            </a:r>
          </a:p>
        </p:txBody>
      </p:sp>
      <p:graphicFrame>
        <p:nvGraphicFramePr>
          <p:cNvPr id="2" name="表 3">
            <a:extLst>
              <a:ext uri="{FF2B5EF4-FFF2-40B4-BE49-F238E27FC236}">
                <a16:creationId xmlns:a16="http://schemas.microsoft.com/office/drawing/2014/main" id="{38B0FBA0-326D-43EF-6038-1FB91BC4ED44}"/>
              </a:ext>
            </a:extLst>
          </p:cNvPr>
          <p:cNvGraphicFramePr>
            <a:graphicFrameLocks noGrp="1"/>
          </p:cNvGraphicFramePr>
          <p:nvPr/>
        </p:nvGraphicFramePr>
        <p:xfrm>
          <a:off x="1007906" y="4865568"/>
          <a:ext cx="4699748" cy="1107602"/>
        </p:xfrm>
        <a:graphic>
          <a:graphicData uri="http://schemas.openxmlformats.org/drawingml/2006/table">
            <a:tbl>
              <a:tblPr bandRow="1">
                <a:tableStyleId>{849DE5FC-D73B-4EBC-8A1B-07B2455009F4}</a:tableStyleId>
              </a:tblPr>
              <a:tblGrid>
                <a:gridCol w="528722">
                  <a:extLst>
                    <a:ext uri="{9D8B030D-6E8A-4147-A177-3AD203B41FA5}">
                      <a16:colId xmlns:a16="http://schemas.microsoft.com/office/drawing/2014/main" val="3078479892"/>
                    </a:ext>
                  </a:extLst>
                </a:gridCol>
                <a:gridCol w="4171026">
                  <a:extLst>
                    <a:ext uri="{9D8B030D-6E8A-4147-A177-3AD203B41FA5}">
                      <a16:colId xmlns:a16="http://schemas.microsoft.com/office/drawing/2014/main" val="2851862048"/>
                    </a:ext>
                  </a:extLst>
                </a:gridCol>
              </a:tblGrid>
              <a:tr h="366404">
                <a:tc>
                  <a:txBody>
                    <a:bodyPr/>
                    <a:lstStyle/>
                    <a:p>
                      <a:pPr marL="0" marR="0" lvl="0" indent="0" algn="ctr" rtl="0">
                        <a:lnSpc>
                          <a:spcPct val="100000"/>
                        </a:lnSpc>
                        <a:spcBef>
                          <a:spcPts val="0"/>
                        </a:spcBef>
                        <a:spcAft>
                          <a:spcPts val="0"/>
                        </a:spcAft>
                        <a:buClr>
                          <a:srgbClr val="000000"/>
                        </a:buClr>
                        <a:buSzPts val="1800"/>
                        <a:buFont typeface="Arial"/>
                        <a:buNone/>
                      </a:pPr>
                      <a:endParaRPr lang="ja-JP" altLang="en-US" sz="1200" b="1" i="0" u="none" strike="noStrike" cap="none" dirty="0">
                        <a:solidFill>
                          <a:schemeClr val="tx1"/>
                        </a:solidFill>
                        <a:latin typeface="BIZ UDPゴシック" panose="020B0400000000000000" pitchFamily="50" charset="-128"/>
                        <a:ea typeface="BIZ UDPゴシック" panose="020B0400000000000000" pitchFamily="50" charset="-128"/>
                        <a:cs typeface="Calibri"/>
                        <a:sym typeface="Aria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ja-JP" altLang="en-US" sz="1000" b="1" i="0"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Arial"/>
                        </a:rPr>
                        <a:t>ボールまたはボックスを回収して持つ機能を有する。</a:t>
                      </a:r>
                    </a:p>
                  </a:txBody>
                  <a:tcPr anchor="ctr">
                    <a:lnL w="12700" cap="flat" cmpd="sng" algn="ctr">
                      <a:solidFill>
                        <a:schemeClr val="tx1"/>
                      </a:solidFill>
                      <a:prstDash val="solid"/>
                      <a:round/>
                      <a:headEnd type="none" w="med" len="med"/>
                      <a:tailEnd type="none" w="med" len="med"/>
                    </a:lnL>
                    <a:solidFill>
                      <a:srgbClr val="5B9BD5"/>
                    </a:solidFill>
                  </a:tcPr>
                </a:tc>
                <a:extLst>
                  <a:ext uri="{0D108BD9-81ED-4DB2-BD59-A6C34878D82A}">
                    <a16:rowId xmlns:a16="http://schemas.microsoft.com/office/drawing/2014/main" val="2576263977"/>
                  </a:ext>
                </a:extLst>
              </a:tr>
              <a:tr h="386356">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1" i="0" u="none" strike="noStrike" cap="none" dirty="0">
                          <a:solidFill>
                            <a:schemeClr val="tx1"/>
                          </a:solidFill>
                          <a:latin typeface="BIZ UDPゴシック" panose="020B0400000000000000" pitchFamily="50" charset="-128"/>
                          <a:ea typeface="BIZ UDPゴシック" panose="020B0400000000000000" pitchFamily="50" charset="-128"/>
                          <a:cs typeface="Calibri"/>
                          <a:sym typeface="Arial"/>
                        </a:rPr>
                        <a:t>〇</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ja-JP" altLang="en-US" sz="1000" b="1" i="0"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Arial"/>
                        </a:rPr>
                        <a:t>ボールを投げる、蹴るなどして直接エリアＡまで届ける機能を有する。</a:t>
                      </a:r>
                    </a:p>
                  </a:txBody>
                  <a:tcPr anchor="ctr">
                    <a:lnL w="12700" cap="flat" cmpd="sng" algn="ctr">
                      <a:solidFill>
                        <a:schemeClr val="tx1"/>
                      </a:solidFill>
                      <a:prstDash val="solid"/>
                      <a:round/>
                      <a:headEnd type="none" w="med" len="med"/>
                      <a:tailEnd type="none" w="med" len="med"/>
                    </a:lnL>
                    <a:solidFill>
                      <a:srgbClr val="5B9BD5"/>
                    </a:solidFill>
                  </a:tcPr>
                </a:tc>
                <a:extLst>
                  <a:ext uri="{0D108BD9-81ED-4DB2-BD59-A6C34878D82A}">
                    <a16:rowId xmlns:a16="http://schemas.microsoft.com/office/drawing/2014/main" val="4248393617"/>
                  </a:ext>
                </a:extLst>
              </a:tr>
              <a:tr h="354842">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ja-JP" altLang="en-US" sz="1200" b="1" i="0" u="none" strike="noStrike" cap="none" dirty="0">
                        <a:solidFill>
                          <a:schemeClr val="tx1"/>
                        </a:solidFill>
                        <a:latin typeface="BIZ UDPゴシック" panose="020B0400000000000000" pitchFamily="50" charset="-128"/>
                        <a:ea typeface="BIZ UDPゴシック" panose="020B0400000000000000" pitchFamily="50" charset="-128"/>
                        <a:cs typeface="Calibri"/>
                        <a:sym typeface="Aria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800"/>
                        <a:buFont typeface="Arial"/>
                        <a:buNone/>
                      </a:pPr>
                      <a:r>
                        <a:rPr lang="ja-JP" altLang="en-US" sz="1000" b="1" i="0" u="none" strike="noStrike" cap="none" dirty="0">
                          <a:solidFill>
                            <a:schemeClr val="lt1"/>
                          </a:solidFill>
                          <a:latin typeface="BIZ UDPゴシック" panose="020B0400000000000000" pitchFamily="50" charset="-128"/>
                          <a:ea typeface="BIZ UDPゴシック" panose="020B0400000000000000" pitchFamily="50" charset="-128"/>
                          <a:cs typeface="Calibri"/>
                          <a:sym typeface="Arial"/>
                        </a:rPr>
                        <a:t>ボックスを直接エリアＡまで届ける機能を有する。</a:t>
                      </a:r>
                    </a:p>
                  </a:txBody>
                  <a:tcPr anchor="ctr">
                    <a:lnL w="12700" cap="flat" cmpd="sng" algn="ctr">
                      <a:solidFill>
                        <a:schemeClr val="tx1"/>
                      </a:solidFill>
                      <a:prstDash val="solid"/>
                      <a:round/>
                      <a:headEnd type="none" w="med" len="med"/>
                      <a:tailEnd type="none" w="med" len="med"/>
                    </a:lnL>
                    <a:solidFill>
                      <a:srgbClr val="5B9BD5"/>
                    </a:solidFill>
                  </a:tcPr>
                </a:tc>
                <a:extLst>
                  <a:ext uri="{0D108BD9-81ED-4DB2-BD59-A6C34878D82A}">
                    <a16:rowId xmlns:a16="http://schemas.microsoft.com/office/drawing/2014/main" val="3636554334"/>
                  </a:ext>
                </a:extLst>
              </a:tr>
            </a:tbl>
          </a:graphicData>
        </a:graphic>
      </p:graphicFrame>
      <p:sp>
        <p:nvSpPr>
          <p:cNvPr id="4" name="テキスト ボックス 3">
            <a:extLst>
              <a:ext uri="{FF2B5EF4-FFF2-40B4-BE49-F238E27FC236}">
                <a16:creationId xmlns:a16="http://schemas.microsoft.com/office/drawing/2014/main" id="{741CCE37-6DD6-0607-CA3A-446C0BA52D99}"/>
              </a:ext>
            </a:extLst>
          </p:cNvPr>
          <p:cNvSpPr txBox="1"/>
          <p:nvPr/>
        </p:nvSpPr>
        <p:spPr>
          <a:xfrm>
            <a:off x="1130300" y="4563574"/>
            <a:ext cx="1981200" cy="246221"/>
          </a:xfrm>
          <a:prstGeom prst="rect">
            <a:avLst/>
          </a:prstGeom>
          <a:noFill/>
        </p:spPr>
        <p:txBody>
          <a:bodyPr wrap="square" rtlCol="0">
            <a:spAutoFit/>
          </a:bodyPr>
          <a:lstStyle/>
          <a:p>
            <a:r>
              <a:rPr kumimoji="1" lang="ja-JP" altLang="en-US" sz="1000" dirty="0">
                <a:latin typeface="BIZ UDPゴシック" panose="020B0400000000000000" pitchFamily="50" charset="-128"/>
                <a:ea typeface="BIZ UDPゴシック" panose="020B0400000000000000" pitchFamily="50" charset="-128"/>
              </a:rPr>
              <a:t>↓ 満たすものに○</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27" name="図 26">
            <a:extLst>
              <a:ext uri="{FF2B5EF4-FFF2-40B4-BE49-F238E27FC236}">
                <a16:creationId xmlns:a16="http://schemas.microsoft.com/office/drawing/2014/main" id="{035E899E-3B57-6DD7-6380-7800AE2CE967}"/>
              </a:ext>
            </a:extLst>
          </p:cNvPr>
          <p:cNvPicPr>
            <a:picLocks noChangeAspect="1"/>
          </p:cNvPicPr>
          <p:nvPr/>
        </p:nvPicPr>
        <p:blipFill>
          <a:blip r:embed="rId3"/>
          <a:stretch>
            <a:fillRect/>
          </a:stretch>
        </p:blipFill>
        <p:spPr>
          <a:xfrm>
            <a:off x="4009536" y="7039201"/>
            <a:ext cx="2516430" cy="1411440"/>
          </a:xfrm>
          <a:prstGeom prst="rect">
            <a:avLst/>
          </a:prstGeom>
        </p:spPr>
      </p:pic>
      <p:pic>
        <p:nvPicPr>
          <p:cNvPr id="21" name="図 20">
            <a:extLst>
              <a:ext uri="{FF2B5EF4-FFF2-40B4-BE49-F238E27FC236}">
                <a16:creationId xmlns:a16="http://schemas.microsoft.com/office/drawing/2014/main" id="{C474F99F-C548-D323-899D-8513ABC8E563}"/>
              </a:ext>
            </a:extLst>
          </p:cNvPr>
          <p:cNvPicPr>
            <a:picLocks noChangeAspect="1"/>
          </p:cNvPicPr>
          <p:nvPr/>
        </p:nvPicPr>
        <p:blipFill>
          <a:blip r:embed="rId4"/>
          <a:stretch>
            <a:fillRect/>
          </a:stretch>
        </p:blipFill>
        <p:spPr>
          <a:xfrm>
            <a:off x="619019" y="6553205"/>
            <a:ext cx="2328333" cy="2095500"/>
          </a:xfrm>
          <a:prstGeom prst="rect">
            <a:avLst/>
          </a:prstGeom>
        </p:spPr>
      </p:pic>
      <p:sp>
        <p:nvSpPr>
          <p:cNvPr id="125" name="Google Shape;125;p5"/>
          <p:cNvSpPr txBox="1">
            <a:spLocks noGrp="1"/>
          </p:cNvSpPr>
          <p:nvPr>
            <p:ph type="title"/>
          </p:nvPr>
        </p:nvSpPr>
        <p:spPr>
          <a:xfrm>
            <a:off x="0" y="0"/>
            <a:ext cx="5701678" cy="482922"/>
          </a:xfrm>
          <a:prstGeom prst="rect">
            <a:avLst/>
          </a:prstGeom>
          <a:noFill/>
          <a:ln>
            <a:noFill/>
          </a:ln>
        </p:spPr>
        <p:txBody>
          <a:bodyPr spcFirstLastPara="1" wrap="square" lIns="63294" tIns="31638" rIns="63294" bIns="31638" anchor="ctr" anchorCtr="0">
            <a:normAutofit/>
          </a:bodyPr>
          <a:lstStyle/>
          <a:p>
            <a:r>
              <a:rPr lang="ja-JP" altLang="en-US" sz="1800" dirty="0">
                <a:latin typeface="BIZ UDPゴシック" panose="020B0400000000000000" pitchFamily="50" charset="-128"/>
                <a:ea typeface="BIZ UDPゴシック" panose="020B0400000000000000" pitchFamily="50" charset="-128"/>
              </a:rPr>
              <a:t>（４）－２　</a:t>
            </a:r>
            <a:r>
              <a:rPr lang="ja-JP" altLang="ja-JP" sz="1800" dirty="0">
                <a:latin typeface="BIZ UDPゴシック" panose="020B0400000000000000" pitchFamily="50" charset="-128"/>
                <a:ea typeface="BIZ UDPゴシック" panose="020B0400000000000000" pitchFamily="50" charset="-128"/>
              </a:rPr>
              <a:t>ロボット</a:t>
            </a:r>
            <a:r>
              <a:rPr lang="ja-JP" altLang="en-US" sz="1800" dirty="0">
                <a:latin typeface="BIZ UDPゴシック" panose="020B0400000000000000" pitchFamily="50" charset="-128"/>
                <a:ea typeface="BIZ UDPゴシック" panose="020B0400000000000000" pitchFamily="50" charset="-128"/>
              </a:rPr>
              <a:t>２</a:t>
            </a:r>
            <a:r>
              <a:rPr lang="en-US" altLang="ja-JP" sz="1800" dirty="0">
                <a:latin typeface="BIZ UDPゴシック" panose="020B0400000000000000" pitchFamily="50" charset="-128"/>
                <a:ea typeface="BIZ UDPゴシック" panose="020B0400000000000000" pitchFamily="50" charset="-128"/>
              </a:rPr>
              <a:t>-1</a:t>
            </a:r>
            <a:r>
              <a:rPr lang="ja-JP" altLang="ja-JP" sz="1800" dirty="0">
                <a:latin typeface="BIZ UDPゴシック" panose="020B0400000000000000" pitchFamily="50" charset="-128"/>
                <a:ea typeface="BIZ UDPゴシック" panose="020B0400000000000000" pitchFamily="50" charset="-128"/>
              </a:rPr>
              <a:t>の</a:t>
            </a:r>
            <a:r>
              <a:rPr lang="ja-JP" altLang="en-US" sz="1800" dirty="0">
                <a:latin typeface="BIZ UDPゴシック" panose="020B0400000000000000" pitchFamily="50" charset="-128"/>
                <a:ea typeface="BIZ UDPゴシック" panose="020B0400000000000000" pitchFamily="50" charset="-128"/>
              </a:rPr>
              <a:t>詳細</a:t>
            </a:r>
            <a:r>
              <a:rPr lang="ja-JP" altLang="ja-JP" sz="1800" dirty="0">
                <a:latin typeface="BIZ UDPゴシック" panose="020B0400000000000000" pitchFamily="50" charset="-128"/>
                <a:ea typeface="BIZ UDPゴシック" panose="020B0400000000000000" pitchFamily="50" charset="-128"/>
              </a:rPr>
              <a:t>図（</a:t>
            </a:r>
            <a:r>
              <a:rPr lang="ja-JP" altLang="en-US" sz="1800" dirty="0">
                <a:latin typeface="BIZ UDPゴシック" panose="020B0400000000000000" pitchFamily="50" charset="-128"/>
                <a:ea typeface="BIZ UDPゴシック" panose="020B0400000000000000" pitchFamily="50" charset="-128"/>
              </a:rPr>
              <a:t>三面</a:t>
            </a:r>
            <a:r>
              <a:rPr lang="ja-JP" altLang="ja-JP" sz="1800" dirty="0">
                <a:latin typeface="BIZ UDPゴシック" panose="020B0400000000000000" pitchFamily="50" charset="-128"/>
                <a:ea typeface="BIZ UDPゴシック" panose="020B0400000000000000" pitchFamily="50" charset="-128"/>
              </a:rPr>
              <a:t>図）</a:t>
            </a:r>
            <a:r>
              <a:rPr lang="ja-JP" altLang="en-US" sz="1800" dirty="0">
                <a:latin typeface="BIZ UDPゴシック" panose="020B0400000000000000" pitchFamily="50" charset="-128"/>
                <a:ea typeface="BIZ UDPゴシック" panose="020B0400000000000000" pitchFamily="50" charset="-128"/>
              </a:rPr>
              <a:t>　</a:t>
            </a:r>
            <a:endParaRPr sz="1800" dirty="0">
              <a:latin typeface="BIZ UDPゴシック" panose="020B0400000000000000" pitchFamily="50" charset="-128"/>
              <a:ea typeface="BIZ UDPゴシック" panose="020B0400000000000000" pitchFamily="50" charset="-128"/>
            </a:endParaRPr>
          </a:p>
        </p:txBody>
      </p:sp>
      <p:sp>
        <p:nvSpPr>
          <p:cNvPr id="2" name="正方形/長方形 1">
            <a:extLst>
              <a:ext uri="{FF2B5EF4-FFF2-40B4-BE49-F238E27FC236}">
                <a16:creationId xmlns:a16="http://schemas.microsoft.com/office/drawing/2014/main" id="{103EB1B8-BFA5-6C1A-60AD-2239E8491B8B}"/>
              </a:ext>
            </a:extLst>
          </p:cNvPr>
          <p:cNvSpPr/>
          <p:nvPr/>
        </p:nvSpPr>
        <p:spPr>
          <a:xfrm>
            <a:off x="73480" y="580880"/>
            <a:ext cx="6649517" cy="954547"/>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ロボットの全体像が分かる立体図（等角図など）を掲載すること。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◆ロボットの特徴や機構を説明するために必要な図面を作成すること。（正面図、上面図、側面図など）</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latin typeface="BIZ UDPゴシック" panose="020B0400000000000000" pitchFamily="50" charset="-128"/>
                <a:ea typeface="BIZ UDPゴシック" panose="020B0400000000000000" pitchFamily="50" charset="-128"/>
              </a:rPr>
              <a:t>◆ロボットが展開する場合は、展開前・展開後の双方の図を記載すること。</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手書きの場合は、濃く丁寧に書くこと。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◆エアタンク、バッテリー、非常停止スイッチの位置を明記すること。</a:t>
            </a:r>
            <a:br>
              <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rPr>
            </a:b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lang="ja-JP" altLang="ja-JP" dirty="0">
              <a:effectLst/>
              <a:latin typeface="BIZ UDPゴシック" panose="020B0400000000000000" pitchFamily="50" charset="-128"/>
              <a:ea typeface="BIZ UDPゴシック" panose="020B0400000000000000" pitchFamily="50" charset="-128"/>
            </a:endParaRPr>
          </a:p>
          <a:p>
            <a:pPr algn="l"/>
            <a:endParaRPr kumimoji="1" lang="en-US" altLang="ja-JP" b="1" baseline="0" dirty="0">
              <a:solidFill>
                <a:schemeClr val="tx1"/>
              </a:solidFill>
              <a:effectLst/>
              <a:latin typeface="BIZ UDPゴシック" panose="020B0400000000000000" pitchFamily="50" charset="-128"/>
              <a:ea typeface="BIZ UDPゴシック" panose="020B0400000000000000" pitchFamily="50" charset="-128"/>
            </a:endParaRPr>
          </a:p>
          <a:p>
            <a:pPr algn="l"/>
            <a:endParaRPr kumimoji="1" lang="en-US" altLang="ja-JP" b="1" dirty="0">
              <a:solidFill>
                <a:schemeClr val="tx1"/>
              </a:solidFill>
              <a:latin typeface="BIZ UDPゴシック" panose="020B0400000000000000" pitchFamily="50" charset="-128"/>
              <a:ea typeface="BIZ UDPゴシック" panose="020B0400000000000000" pitchFamily="50" charset="-128"/>
            </a:endParaRPr>
          </a:p>
        </p:txBody>
      </p:sp>
      <p:sp>
        <p:nvSpPr>
          <p:cNvPr id="3" name="スライド番号プレースホルダー 2"/>
          <p:cNvSpPr>
            <a:spLocks noGrp="1"/>
          </p:cNvSpPr>
          <p:nvPr>
            <p:ph type="sldNum" idx="12"/>
          </p:nvPr>
        </p:nvSpPr>
        <p:spPr/>
        <p:txBody>
          <a:bodyPr/>
          <a:lstStyle/>
          <a:p>
            <a:fld id="{00000000-1234-1234-1234-123412341234}" type="slidenum">
              <a:rPr lang="en-US" altLang="ja-JP" smtClean="0"/>
              <a:pPr/>
              <a:t>8</a:t>
            </a:fld>
            <a:endParaRPr lang="ja-JP" altLang="en-US"/>
          </a:p>
        </p:txBody>
      </p:sp>
      <p:sp>
        <p:nvSpPr>
          <p:cNvPr id="4" name="テキスト ボックス 3">
            <a:extLst>
              <a:ext uri="{FF2B5EF4-FFF2-40B4-BE49-F238E27FC236}">
                <a16:creationId xmlns:a16="http://schemas.microsoft.com/office/drawing/2014/main" id="{CF0AC74F-878B-484D-AD8F-109BAE676149}"/>
              </a:ext>
            </a:extLst>
          </p:cNvPr>
          <p:cNvSpPr txBox="1"/>
          <p:nvPr/>
        </p:nvSpPr>
        <p:spPr>
          <a:xfrm>
            <a:off x="73481" y="1882140"/>
            <a:ext cx="3706040" cy="1585049"/>
          </a:xfrm>
          <a:prstGeom prst="rect">
            <a:avLst/>
          </a:prstGeom>
          <a:noFill/>
        </p:spPr>
        <p:txBody>
          <a:bodyPr wrap="square" rtlCol="0">
            <a:spAutoFit/>
          </a:bodyPr>
          <a:lstStyle/>
          <a:p>
            <a:r>
              <a:rPr kumimoji="1" lang="ja-JP" altLang="en-US" dirty="0"/>
              <a:t>〇ロボット</a:t>
            </a:r>
            <a:r>
              <a:rPr kumimoji="1" lang="en-US" altLang="ja-JP" dirty="0"/>
              <a:t>2-1</a:t>
            </a:r>
            <a:r>
              <a:rPr kumimoji="1" lang="ja-JP" altLang="en-US" dirty="0"/>
              <a:t>（</a:t>
            </a:r>
            <a:r>
              <a:rPr kumimoji="1" lang="ja-JP" altLang="en-US" dirty="0">
                <a:highlight>
                  <a:srgbClr val="C0C0C0"/>
                </a:highlight>
                <a:latin typeface="+mj-ea"/>
                <a:ea typeface="+mj-ea"/>
              </a:rPr>
              <a:t>オブジェクト回収ロボット）</a:t>
            </a:r>
            <a:endParaRPr kumimoji="1" lang="en-US" altLang="ja-JP" dirty="0">
              <a:highlight>
                <a:srgbClr val="C0C0C0"/>
              </a:highlight>
              <a:latin typeface="+mj-ea"/>
              <a:ea typeface="+mj-ea"/>
            </a:endParaRPr>
          </a:p>
          <a:p>
            <a:r>
              <a:rPr kumimoji="1" lang="ja-JP" altLang="en-US" dirty="0">
                <a:latin typeface="游明朝" panose="02020400000000000000" pitchFamily="18" charset="-128"/>
                <a:ea typeface="游明朝" panose="02020400000000000000" pitchFamily="18" charset="-128"/>
              </a:rPr>
              <a:t>　</a:t>
            </a:r>
            <a:r>
              <a:rPr kumimoji="1" lang="ja-JP" altLang="en-US" sz="1100" dirty="0">
                <a:latin typeface="游明朝" panose="02020400000000000000" pitchFamily="18" charset="-128"/>
                <a:ea typeface="游明朝" panose="02020400000000000000" pitchFamily="18" charset="-128"/>
              </a:rPr>
              <a:t>ボールとボックスを回収し、エリア</a:t>
            </a:r>
            <a:r>
              <a:rPr kumimoji="1" lang="en-US" altLang="ja-JP" sz="1100" dirty="0">
                <a:latin typeface="游明朝" panose="02020400000000000000" pitchFamily="18" charset="-128"/>
                <a:ea typeface="游明朝" panose="02020400000000000000" pitchFamily="18" charset="-128"/>
              </a:rPr>
              <a:t>C</a:t>
            </a:r>
            <a:r>
              <a:rPr kumimoji="1" lang="ja-JP" altLang="en-US" sz="1100" dirty="0">
                <a:latin typeface="游明朝" panose="02020400000000000000" pitchFamily="18" charset="-128"/>
                <a:ea typeface="游明朝" panose="02020400000000000000" pitchFamily="18" charset="-128"/>
              </a:rPr>
              <a:t>へ返却するロボット</a:t>
            </a:r>
            <a:r>
              <a:rPr kumimoji="1" lang="en-US" altLang="ja-JP" sz="1100" dirty="0">
                <a:latin typeface="游明朝" panose="02020400000000000000" pitchFamily="18" charset="-128"/>
                <a:ea typeface="游明朝" panose="02020400000000000000" pitchFamily="18" charset="-128"/>
              </a:rPr>
              <a:t>2</a:t>
            </a:r>
            <a:r>
              <a:rPr kumimoji="1" lang="ja-JP" altLang="en-US" sz="1100" dirty="0">
                <a:latin typeface="游明朝" panose="02020400000000000000" pitchFamily="18" charset="-128"/>
                <a:ea typeface="游明朝" panose="02020400000000000000" pitchFamily="18" charset="-128"/>
              </a:rPr>
              <a:t>へ運ぶ役割を持つ。他には</a:t>
            </a:r>
            <a:r>
              <a:rPr kumimoji="1" lang="en-US" altLang="ja-JP" sz="1100" dirty="0">
                <a:latin typeface="游明朝" panose="02020400000000000000" pitchFamily="18" charset="-128"/>
                <a:ea typeface="游明朝" panose="02020400000000000000" pitchFamily="18" charset="-128"/>
              </a:rPr>
              <a:t>1</a:t>
            </a:r>
            <a:r>
              <a:rPr kumimoji="1" lang="ja-JP" altLang="en-US" sz="1100" dirty="0">
                <a:latin typeface="游明朝" panose="02020400000000000000" pitchFamily="18" charset="-128"/>
                <a:ea typeface="游明朝" panose="02020400000000000000" pitchFamily="18" charset="-128"/>
              </a:rPr>
              <a:t>台が最初の</a:t>
            </a:r>
            <a:r>
              <a:rPr kumimoji="1" lang="en-US" altLang="ja-JP" sz="1100" dirty="0">
                <a:latin typeface="游明朝" panose="02020400000000000000" pitchFamily="18" charset="-128"/>
                <a:ea typeface="游明朝" panose="02020400000000000000" pitchFamily="18" charset="-128"/>
              </a:rPr>
              <a:t>100</a:t>
            </a:r>
            <a:r>
              <a:rPr kumimoji="1" lang="ja-JP" altLang="en-US" sz="1100" dirty="0">
                <a:latin typeface="游明朝" panose="02020400000000000000" pitchFamily="18" charset="-128"/>
                <a:ea typeface="游明朝" panose="02020400000000000000" pitchFamily="18" charset="-128"/>
              </a:rPr>
              <a:t>点得点の投てきにも使われる。大会では</a:t>
            </a:r>
            <a:r>
              <a:rPr kumimoji="1" lang="en-US" altLang="ja-JP" sz="1100" dirty="0">
                <a:latin typeface="游明朝" panose="02020400000000000000" pitchFamily="18" charset="-128"/>
                <a:ea typeface="游明朝" panose="02020400000000000000" pitchFamily="18" charset="-128"/>
              </a:rPr>
              <a:t>3</a:t>
            </a:r>
            <a:r>
              <a:rPr kumimoji="1" lang="ja-JP" altLang="en-US" sz="1100" dirty="0">
                <a:latin typeface="游明朝" panose="02020400000000000000" pitchFamily="18" charset="-128"/>
                <a:ea typeface="游明朝" panose="02020400000000000000" pitchFamily="18" charset="-128"/>
              </a:rPr>
              <a:t>台同時にエリア</a:t>
            </a:r>
            <a:r>
              <a:rPr kumimoji="1" lang="en-US" altLang="ja-JP" sz="1100" dirty="0">
                <a:latin typeface="游明朝" panose="02020400000000000000" pitchFamily="18" charset="-128"/>
                <a:ea typeface="游明朝" panose="02020400000000000000" pitchFamily="18" charset="-128"/>
              </a:rPr>
              <a:t>C</a:t>
            </a:r>
            <a:r>
              <a:rPr kumimoji="1" lang="ja-JP" altLang="en-US" sz="1100" dirty="0">
                <a:latin typeface="游明朝" panose="02020400000000000000" pitchFamily="18" charset="-128"/>
                <a:ea typeface="游明朝" panose="02020400000000000000" pitchFamily="18" charset="-128"/>
              </a:rPr>
              <a:t>で動く予定である。</a:t>
            </a:r>
            <a:endParaRPr kumimoji="1" lang="en-US" altLang="ja-JP" sz="1100" dirty="0">
              <a:latin typeface="游明朝" panose="02020400000000000000" pitchFamily="18" charset="-128"/>
              <a:ea typeface="游明朝" panose="02020400000000000000" pitchFamily="18" charset="-128"/>
            </a:endParaRPr>
          </a:p>
          <a:p>
            <a:endParaRPr kumimoji="1" lang="en-US" altLang="ja-JP" sz="1100" dirty="0">
              <a:latin typeface="游明朝" panose="02020400000000000000" pitchFamily="18" charset="-128"/>
              <a:ea typeface="游明朝" panose="02020400000000000000" pitchFamily="18" charset="-128"/>
            </a:endParaRPr>
          </a:p>
          <a:p>
            <a:r>
              <a:rPr kumimoji="1" lang="ja-JP" altLang="en-US" sz="1100" dirty="0">
                <a:latin typeface="游明朝" panose="02020400000000000000" pitchFamily="18" charset="-128"/>
                <a:ea typeface="游明朝" panose="02020400000000000000" pitchFamily="18" charset="-128"/>
              </a:rPr>
              <a:t>　万一の暴走時でも安全性が認められると判断し、非常停止を設置していない。必要である場合は即、設置する</a:t>
            </a:r>
            <a:r>
              <a:rPr kumimoji="1" lang="ja-JP" altLang="en-US" dirty="0">
                <a:latin typeface="游明朝" panose="02020400000000000000" pitchFamily="18" charset="-128"/>
                <a:ea typeface="游明朝" panose="02020400000000000000" pitchFamily="18" charset="-128"/>
              </a:rPr>
              <a:t>。</a:t>
            </a:r>
          </a:p>
        </p:txBody>
      </p:sp>
      <p:sp>
        <p:nvSpPr>
          <p:cNvPr id="12" name="テキスト ボックス 11">
            <a:extLst>
              <a:ext uri="{FF2B5EF4-FFF2-40B4-BE49-F238E27FC236}">
                <a16:creationId xmlns:a16="http://schemas.microsoft.com/office/drawing/2014/main" id="{88A544B3-8FB6-D2C5-A46E-7193F4037822}"/>
              </a:ext>
            </a:extLst>
          </p:cNvPr>
          <p:cNvSpPr txBox="1"/>
          <p:nvPr/>
        </p:nvSpPr>
        <p:spPr>
          <a:xfrm>
            <a:off x="4559731" y="6302039"/>
            <a:ext cx="1082348" cy="307777"/>
          </a:xfrm>
          <a:prstGeom prst="rect">
            <a:avLst/>
          </a:prstGeom>
          <a:noFill/>
        </p:spPr>
        <p:txBody>
          <a:bodyPr wrap="none" rtlCol="0">
            <a:spAutoFit/>
          </a:bodyPr>
          <a:lstStyle/>
          <a:p>
            <a:r>
              <a:rPr kumimoji="1" lang="ja-JP" altLang="en-US" dirty="0"/>
              <a:t>図　展開後</a:t>
            </a:r>
          </a:p>
        </p:txBody>
      </p:sp>
      <p:sp>
        <p:nvSpPr>
          <p:cNvPr id="13" name="テキスト ボックス 12">
            <a:extLst>
              <a:ext uri="{FF2B5EF4-FFF2-40B4-BE49-F238E27FC236}">
                <a16:creationId xmlns:a16="http://schemas.microsoft.com/office/drawing/2014/main" id="{E48089B1-A6EA-492D-BCFD-3CF5C7E3464C}"/>
              </a:ext>
            </a:extLst>
          </p:cNvPr>
          <p:cNvSpPr txBox="1"/>
          <p:nvPr/>
        </p:nvSpPr>
        <p:spPr>
          <a:xfrm>
            <a:off x="1125712" y="6270271"/>
            <a:ext cx="1082348" cy="307777"/>
          </a:xfrm>
          <a:prstGeom prst="rect">
            <a:avLst/>
          </a:prstGeom>
          <a:noFill/>
        </p:spPr>
        <p:txBody>
          <a:bodyPr wrap="none" rtlCol="0">
            <a:spAutoFit/>
          </a:bodyPr>
          <a:lstStyle/>
          <a:p>
            <a:r>
              <a:rPr kumimoji="1" lang="ja-JP" altLang="en-US" dirty="0"/>
              <a:t>図　展開前</a:t>
            </a:r>
          </a:p>
        </p:txBody>
      </p:sp>
      <p:sp>
        <p:nvSpPr>
          <p:cNvPr id="16" name="テキスト ボックス 15">
            <a:extLst>
              <a:ext uri="{FF2B5EF4-FFF2-40B4-BE49-F238E27FC236}">
                <a16:creationId xmlns:a16="http://schemas.microsoft.com/office/drawing/2014/main" id="{9AADFFDD-8BEC-2257-97BF-4325FB3ACCD9}"/>
              </a:ext>
            </a:extLst>
          </p:cNvPr>
          <p:cNvSpPr txBox="1"/>
          <p:nvPr/>
        </p:nvSpPr>
        <p:spPr>
          <a:xfrm>
            <a:off x="2619232" y="8521315"/>
            <a:ext cx="1800493" cy="307777"/>
          </a:xfrm>
          <a:prstGeom prst="rect">
            <a:avLst/>
          </a:prstGeom>
          <a:noFill/>
        </p:spPr>
        <p:txBody>
          <a:bodyPr wrap="none" rtlCol="0">
            <a:spAutoFit/>
          </a:bodyPr>
          <a:lstStyle/>
          <a:p>
            <a:r>
              <a:rPr kumimoji="1" lang="ja-JP" altLang="en-US" dirty="0"/>
              <a:t>図　バッテリー位置</a:t>
            </a:r>
          </a:p>
        </p:txBody>
      </p:sp>
      <p:cxnSp>
        <p:nvCxnSpPr>
          <p:cNvPr id="20" name="直線コネクタ 19">
            <a:extLst>
              <a:ext uri="{FF2B5EF4-FFF2-40B4-BE49-F238E27FC236}">
                <a16:creationId xmlns:a16="http://schemas.microsoft.com/office/drawing/2014/main" id="{6AECFA57-54FE-EAA7-587D-97A663EF575C}"/>
              </a:ext>
            </a:extLst>
          </p:cNvPr>
          <p:cNvCxnSpPr>
            <a:cxnSpLocks/>
          </p:cNvCxnSpPr>
          <p:nvPr/>
        </p:nvCxnSpPr>
        <p:spPr>
          <a:xfrm flipV="1">
            <a:off x="1926501" y="7046976"/>
            <a:ext cx="1040152" cy="8669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125E8352-199F-344F-CFF7-F888339E9812}"/>
              </a:ext>
            </a:extLst>
          </p:cNvPr>
          <p:cNvCxnSpPr>
            <a:cxnSpLocks/>
            <a:endCxn id="23" idx="2"/>
          </p:cNvCxnSpPr>
          <p:nvPr/>
        </p:nvCxnSpPr>
        <p:spPr>
          <a:xfrm flipV="1">
            <a:off x="3551140" y="7185475"/>
            <a:ext cx="6018" cy="15766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33BA84C1-F957-607E-D32D-04C7E8B4038B}"/>
              </a:ext>
            </a:extLst>
          </p:cNvPr>
          <p:cNvSpPr txBox="1"/>
          <p:nvPr/>
        </p:nvSpPr>
        <p:spPr>
          <a:xfrm>
            <a:off x="3080104" y="6908476"/>
            <a:ext cx="954107" cy="276999"/>
          </a:xfrm>
          <a:prstGeom prst="rect">
            <a:avLst/>
          </a:prstGeom>
          <a:noFill/>
        </p:spPr>
        <p:txBody>
          <a:bodyPr wrap="none" rtlCol="0">
            <a:spAutoFit/>
          </a:bodyPr>
          <a:lstStyle/>
          <a:p>
            <a:r>
              <a:rPr kumimoji="1" lang="ja-JP" altLang="en-US" sz="1200" dirty="0">
                <a:latin typeface="游明朝" panose="02020400000000000000" pitchFamily="18" charset="-128"/>
                <a:ea typeface="游明朝" panose="02020400000000000000" pitchFamily="18" charset="-128"/>
              </a:rPr>
              <a:t>バッテリー</a:t>
            </a:r>
          </a:p>
        </p:txBody>
      </p:sp>
      <p:cxnSp>
        <p:nvCxnSpPr>
          <p:cNvPr id="24" name="直線コネクタ 23">
            <a:extLst>
              <a:ext uri="{FF2B5EF4-FFF2-40B4-BE49-F238E27FC236}">
                <a16:creationId xmlns:a16="http://schemas.microsoft.com/office/drawing/2014/main" id="{A1C38EC9-252E-5596-69E3-98FB9FEB450F}"/>
              </a:ext>
            </a:extLst>
          </p:cNvPr>
          <p:cNvCxnSpPr>
            <a:cxnSpLocks/>
          </p:cNvCxnSpPr>
          <p:nvPr/>
        </p:nvCxnSpPr>
        <p:spPr>
          <a:xfrm>
            <a:off x="3551140" y="7343136"/>
            <a:ext cx="1585807" cy="40178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0CD3B05A-ADDE-262B-82F6-9241FB6CEA03}"/>
              </a:ext>
            </a:extLst>
          </p:cNvPr>
          <p:cNvCxnSpPr>
            <a:cxnSpLocks/>
            <a:stCxn id="23" idx="1"/>
          </p:cNvCxnSpPr>
          <p:nvPr/>
        </p:nvCxnSpPr>
        <p:spPr>
          <a:xfrm flipH="1">
            <a:off x="2959021" y="7046976"/>
            <a:ext cx="12108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図 9">
            <a:extLst>
              <a:ext uri="{FF2B5EF4-FFF2-40B4-BE49-F238E27FC236}">
                <a16:creationId xmlns:a16="http://schemas.microsoft.com/office/drawing/2014/main" id="{3059CEDA-A95E-4C4E-45C4-1A626269159C}"/>
              </a:ext>
            </a:extLst>
          </p:cNvPr>
          <p:cNvPicPr>
            <a:picLocks noChangeAspect="1"/>
          </p:cNvPicPr>
          <p:nvPr/>
        </p:nvPicPr>
        <p:blipFill>
          <a:blip r:embed="rId5"/>
          <a:stretch>
            <a:fillRect/>
          </a:stretch>
        </p:blipFill>
        <p:spPr>
          <a:xfrm>
            <a:off x="623064" y="4316799"/>
            <a:ext cx="2343589" cy="1809818"/>
          </a:xfrm>
          <a:prstGeom prst="rect">
            <a:avLst/>
          </a:prstGeom>
        </p:spPr>
      </p:pic>
      <p:pic>
        <p:nvPicPr>
          <p:cNvPr id="17" name="図 16">
            <a:extLst>
              <a:ext uri="{FF2B5EF4-FFF2-40B4-BE49-F238E27FC236}">
                <a16:creationId xmlns:a16="http://schemas.microsoft.com/office/drawing/2014/main" id="{F3563F3A-ACA5-7CE9-8631-C8765AE9F3B8}"/>
              </a:ext>
            </a:extLst>
          </p:cNvPr>
          <p:cNvPicPr>
            <a:picLocks noChangeAspect="1"/>
          </p:cNvPicPr>
          <p:nvPr/>
        </p:nvPicPr>
        <p:blipFill>
          <a:blip r:embed="rId6"/>
          <a:stretch>
            <a:fillRect/>
          </a:stretch>
        </p:blipFill>
        <p:spPr>
          <a:xfrm>
            <a:off x="3894219" y="4441148"/>
            <a:ext cx="2485456" cy="1675861"/>
          </a:xfrm>
          <a:prstGeom prst="rect">
            <a:avLst/>
          </a:prstGeom>
        </p:spPr>
      </p:pic>
      <p:pic>
        <p:nvPicPr>
          <p:cNvPr id="31" name="図 30">
            <a:extLst>
              <a:ext uri="{FF2B5EF4-FFF2-40B4-BE49-F238E27FC236}">
                <a16:creationId xmlns:a16="http://schemas.microsoft.com/office/drawing/2014/main" id="{2D2FAAB9-FB63-1F7F-7143-ABB75A2DB57F}"/>
              </a:ext>
            </a:extLst>
          </p:cNvPr>
          <p:cNvPicPr>
            <a:picLocks noChangeAspect="1"/>
          </p:cNvPicPr>
          <p:nvPr/>
        </p:nvPicPr>
        <p:blipFill>
          <a:blip r:embed="rId7"/>
          <a:stretch>
            <a:fillRect/>
          </a:stretch>
        </p:blipFill>
        <p:spPr>
          <a:xfrm>
            <a:off x="3667760" y="1918678"/>
            <a:ext cx="3020577" cy="2387230"/>
          </a:xfrm>
          <a:prstGeom prst="rect">
            <a:avLst/>
          </a:prstGeom>
        </p:spPr>
      </p:pic>
      <p:sp>
        <p:nvSpPr>
          <p:cNvPr id="5" name="正方形/長方形 4">
            <a:extLst>
              <a:ext uri="{FF2B5EF4-FFF2-40B4-BE49-F238E27FC236}">
                <a16:creationId xmlns:a16="http://schemas.microsoft.com/office/drawing/2014/main" id="{F1CDF742-A52F-4E81-0C9B-60907848F3E0}"/>
              </a:ext>
            </a:extLst>
          </p:cNvPr>
          <p:cNvSpPr/>
          <p:nvPr/>
        </p:nvSpPr>
        <p:spPr>
          <a:xfrm>
            <a:off x="73479" y="1633385"/>
            <a:ext cx="6649517" cy="7348055"/>
          </a:xfrm>
          <a:prstGeom prst="rect">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2549B1AB-29EB-34A7-F35F-EC99D9E29DE3}"/>
              </a:ext>
            </a:extLst>
          </p:cNvPr>
          <p:cNvSpPr txBox="1"/>
          <p:nvPr/>
        </p:nvSpPr>
        <p:spPr>
          <a:xfrm>
            <a:off x="5566369" y="418489"/>
            <a:ext cx="2313253" cy="1323439"/>
          </a:xfrm>
          <a:prstGeom prst="rect">
            <a:avLst/>
          </a:prstGeom>
          <a:noFill/>
        </p:spPr>
        <p:txBody>
          <a:bodyPr wrap="square" rtlCol="0">
            <a:spAutoFit/>
          </a:bodyPr>
          <a:lstStyle/>
          <a:p>
            <a:r>
              <a:rPr kumimoji="1" lang="ja-JP" altLang="en-US" sz="8000" b="1" dirty="0">
                <a:ln w="19050">
                  <a:solidFill>
                    <a:schemeClr val="tx1"/>
                  </a:solidFill>
                </a:ln>
                <a:solidFill>
                  <a:srgbClr val="FF0000"/>
                </a:solidFill>
                <a:latin typeface="游ゴシック" panose="020B0400000000000000" pitchFamily="50" charset="-128"/>
                <a:ea typeface="游ゴシック" panose="020B0400000000000000" pitchFamily="50" charset="-128"/>
              </a:rPr>
              <a:t>変</a:t>
            </a:r>
          </a:p>
        </p:txBody>
      </p:sp>
    </p:spTree>
    <p:extLst>
      <p:ext uri="{BB962C8B-B14F-4D97-AF65-F5344CB8AC3E}">
        <p14:creationId xmlns:p14="http://schemas.microsoft.com/office/powerpoint/2010/main" val="5265228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5"/>
          <p:cNvSpPr txBox="1">
            <a:spLocks noGrp="1"/>
          </p:cNvSpPr>
          <p:nvPr>
            <p:ph type="title"/>
          </p:nvPr>
        </p:nvSpPr>
        <p:spPr>
          <a:xfrm>
            <a:off x="0" y="0"/>
            <a:ext cx="5701678" cy="482922"/>
          </a:xfrm>
          <a:prstGeom prst="rect">
            <a:avLst/>
          </a:prstGeom>
          <a:noFill/>
          <a:ln>
            <a:noFill/>
          </a:ln>
        </p:spPr>
        <p:txBody>
          <a:bodyPr spcFirstLastPara="1" wrap="square" lIns="63294" tIns="31638" rIns="63294" bIns="31638" anchor="ctr" anchorCtr="0">
            <a:normAutofit/>
          </a:bodyPr>
          <a:lstStyle/>
          <a:p>
            <a:r>
              <a:rPr lang="ja-JP" altLang="en-US" sz="1800" dirty="0">
                <a:latin typeface="BIZ UDPゴシック" panose="020B0400000000000000" pitchFamily="50" charset="-128"/>
                <a:ea typeface="BIZ UDPゴシック" panose="020B0400000000000000" pitchFamily="50" charset="-128"/>
              </a:rPr>
              <a:t>（４）－２　</a:t>
            </a:r>
            <a:r>
              <a:rPr lang="ja-JP" altLang="ja-JP" sz="1800" dirty="0">
                <a:latin typeface="BIZ UDPゴシック" panose="020B0400000000000000" pitchFamily="50" charset="-128"/>
                <a:ea typeface="BIZ UDPゴシック" panose="020B0400000000000000" pitchFamily="50" charset="-128"/>
              </a:rPr>
              <a:t>ロボット</a:t>
            </a:r>
            <a:r>
              <a:rPr lang="ja-JP" altLang="en-US" sz="1800" dirty="0">
                <a:latin typeface="BIZ UDPゴシック" panose="020B0400000000000000" pitchFamily="50" charset="-128"/>
                <a:ea typeface="BIZ UDPゴシック" panose="020B0400000000000000" pitchFamily="50" charset="-128"/>
              </a:rPr>
              <a:t>２</a:t>
            </a:r>
            <a:r>
              <a:rPr lang="en-US" altLang="ja-JP" sz="1800" dirty="0">
                <a:latin typeface="BIZ UDPゴシック" panose="020B0400000000000000" pitchFamily="50" charset="-128"/>
                <a:ea typeface="BIZ UDPゴシック" panose="020B0400000000000000" pitchFamily="50" charset="-128"/>
              </a:rPr>
              <a:t>-1</a:t>
            </a:r>
            <a:r>
              <a:rPr lang="ja-JP" altLang="ja-JP" sz="1800" dirty="0">
                <a:latin typeface="BIZ UDPゴシック" panose="020B0400000000000000" pitchFamily="50" charset="-128"/>
                <a:ea typeface="BIZ UDPゴシック" panose="020B0400000000000000" pitchFamily="50" charset="-128"/>
              </a:rPr>
              <a:t>の</a:t>
            </a:r>
            <a:r>
              <a:rPr lang="ja-JP" altLang="en-US" sz="1800" dirty="0">
                <a:latin typeface="BIZ UDPゴシック" panose="020B0400000000000000" pitchFamily="50" charset="-128"/>
                <a:ea typeface="BIZ UDPゴシック" panose="020B0400000000000000" pitchFamily="50" charset="-128"/>
              </a:rPr>
              <a:t>詳細</a:t>
            </a:r>
            <a:r>
              <a:rPr lang="ja-JP" altLang="ja-JP" sz="1800" dirty="0">
                <a:latin typeface="BIZ UDPゴシック" panose="020B0400000000000000" pitchFamily="50" charset="-128"/>
                <a:ea typeface="BIZ UDPゴシック" panose="020B0400000000000000" pitchFamily="50" charset="-128"/>
              </a:rPr>
              <a:t>図（</a:t>
            </a:r>
            <a:r>
              <a:rPr lang="ja-JP" altLang="en-US" sz="1800" dirty="0">
                <a:latin typeface="BIZ UDPゴシック" panose="020B0400000000000000" pitchFamily="50" charset="-128"/>
                <a:ea typeface="BIZ UDPゴシック" panose="020B0400000000000000" pitchFamily="50" charset="-128"/>
              </a:rPr>
              <a:t>三面</a:t>
            </a:r>
            <a:r>
              <a:rPr lang="ja-JP" altLang="ja-JP" sz="1800" dirty="0">
                <a:latin typeface="BIZ UDPゴシック" panose="020B0400000000000000" pitchFamily="50" charset="-128"/>
                <a:ea typeface="BIZ UDPゴシック" panose="020B0400000000000000" pitchFamily="50" charset="-128"/>
              </a:rPr>
              <a:t>図）</a:t>
            </a:r>
            <a:r>
              <a:rPr lang="ja-JP" altLang="en-US" sz="1800" dirty="0">
                <a:latin typeface="BIZ UDPゴシック" panose="020B0400000000000000" pitchFamily="50" charset="-128"/>
                <a:ea typeface="BIZ UDPゴシック" panose="020B0400000000000000" pitchFamily="50" charset="-128"/>
              </a:rPr>
              <a:t>　</a:t>
            </a:r>
            <a:endParaRPr sz="1800" dirty="0">
              <a:latin typeface="BIZ UDPゴシック" panose="020B0400000000000000" pitchFamily="50" charset="-128"/>
              <a:ea typeface="BIZ UDPゴシック" panose="020B0400000000000000" pitchFamily="50" charset="-128"/>
            </a:endParaRPr>
          </a:p>
        </p:txBody>
      </p:sp>
      <p:sp>
        <p:nvSpPr>
          <p:cNvPr id="2" name="正方形/長方形 1">
            <a:extLst>
              <a:ext uri="{FF2B5EF4-FFF2-40B4-BE49-F238E27FC236}">
                <a16:creationId xmlns:a16="http://schemas.microsoft.com/office/drawing/2014/main" id="{103EB1B8-BFA5-6C1A-60AD-2239E8491B8B}"/>
              </a:ext>
            </a:extLst>
          </p:cNvPr>
          <p:cNvSpPr/>
          <p:nvPr/>
        </p:nvSpPr>
        <p:spPr>
          <a:xfrm>
            <a:off x="73480" y="580880"/>
            <a:ext cx="6649517" cy="954547"/>
          </a:xfrm>
          <a:prstGeom prst="rect">
            <a:avLst/>
          </a:prstGeom>
          <a:solidFill>
            <a:srgbClr val="FFFF00"/>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ロボットの全体像が分かる立体図（等角図など）を掲載すること。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dirty="0">
                <a:solidFill>
                  <a:sysClr val="windowText" lastClr="000000"/>
                </a:solidFill>
                <a:latin typeface="BIZ UDPゴシック" panose="020B0400000000000000" pitchFamily="50" charset="-128"/>
                <a:ea typeface="BIZ UDPゴシック" panose="020B0400000000000000" pitchFamily="50" charset="-128"/>
              </a:rPr>
              <a:t>◆ロボットの特徴や機構を説明するために必要な図面を作成すること。（正面図、上面図、側面図など）</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latin typeface="BIZ UDPゴシック" panose="020B0400000000000000" pitchFamily="50" charset="-128"/>
                <a:ea typeface="BIZ UDPゴシック" panose="020B0400000000000000" pitchFamily="50" charset="-128"/>
              </a:rPr>
              <a:t>◆ロボットが展開する場合は、展開前・展開後の双方の図を記載すること。</a:t>
            </a: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ja-JP" b="1" baseline="0" dirty="0">
                <a:solidFill>
                  <a:sysClr val="windowText" lastClr="000000"/>
                </a:solidFill>
                <a:effectLst/>
                <a:latin typeface="BIZ UDPゴシック" panose="020B0400000000000000" pitchFamily="50" charset="-128"/>
                <a:ea typeface="BIZ UDPゴシック" panose="020B0400000000000000" pitchFamily="50" charset="-128"/>
              </a:rPr>
              <a:t>◆</a:t>
            </a: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手書きの場合は、濃く丁寧に書くこと。</a:t>
            </a: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r>
              <a:rPr kumimoji="1" lang="ja-JP" altLang="en-US" b="1" baseline="0" dirty="0">
                <a:solidFill>
                  <a:sysClr val="windowText" lastClr="000000"/>
                </a:solidFill>
                <a:effectLst/>
                <a:latin typeface="BIZ UDPゴシック" panose="020B0400000000000000" pitchFamily="50" charset="-128"/>
                <a:ea typeface="BIZ UDPゴシック" panose="020B0400000000000000" pitchFamily="50" charset="-128"/>
              </a:rPr>
              <a:t>◆エアタンク、バッテリー、非常停止スイッチの位置を明記すること。</a:t>
            </a:r>
            <a:br>
              <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rPr>
            </a:b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kumimoji="1" lang="en-US" altLang="ja-JP" b="1" baseline="0" dirty="0">
              <a:solidFill>
                <a:sysClr val="windowText" lastClr="000000"/>
              </a:solidFill>
              <a:effectLst/>
              <a:latin typeface="BIZ UDPゴシック" panose="020B0400000000000000" pitchFamily="50" charset="-128"/>
              <a:ea typeface="BIZ UDPゴシック" panose="020B0400000000000000" pitchFamily="50" charset="-128"/>
            </a:endParaRPr>
          </a:p>
          <a:p>
            <a:pPr marL="0" marR="0" lvl="0" indent="0" algn="l" defTabSz="914400" eaLnBrk="1" fontAlgn="auto" latinLnBrk="0" hangingPunct="1">
              <a:lnSpc>
                <a:spcPct val="100000"/>
              </a:lnSpc>
              <a:spcBef>
                <a:spcPts val="0"/>
              </a:spcBef>
              <a:spcAft>
                <a:spcPts val="0"/>
              </a:spcAft>
              <a:buClrTx/>
              <a:buSzTx/>
              <a:buFontTx/>
              <a:buNone/>
              <a:tabLst/>
              <a:defRPr/>
            </a:pPr>
            <a:endParaRPr lang="ja-JP" altLang="ja-JP" dirty="0">
              <a:effectLst/>
              <a:latin typeface="BIZ UDPゴシック" panose="020B0400000000000000" pitchFamily="50" charset="-128"/>
              <a:ea typeface="BIZ UDPゴシック" panose="020B0400000000000000" pitchFamily="50" charset="-128"/>
            </a:endParaRPr>
          </a:p>
          <a:p>
            <a:pPr algn="l"/>
            <a:endParaRPr kumimoji="1" lang="en-US" altLang="ja-JP" b="1" baseline="0" dirty="0">
              <a:solidFill>
                <a:schemeClr val="tx1"/>
              </a:solidFill>
              <a:effectLst/>
              <a:latin typeface="BIZ UDPゴシック" panose="020B0400000000000000" pitchFamily="50" charset="-128"/>
              <a:ea typeface="BIZ UDPゴシック" panose="020B0400000000000000" pitchFamily="50" charset="-128"/>
            </a:endParaRPr>
          </a:p>
          <a:p>
            <a:pPr algn="l"/>
            <a:endParaRPr kumimoji="1" lang="en-US" altLang="ja-JP" b="1" dirty="0">
              <a:solidFill>
                <a:schemeClr val="tx1"/>
              </a:solidFill>
              <a:latin typeface="BIZ UDPゴシック" panose="020B0400000000000000" pitchFamily="50" charset="-128"/>
              <a:ea typeface="BIZ UDPゴシック" panose="020B0400000000000000" pitchFamily="50" charset="-128"/>
            </a:endParaRPr>
          </a:p>
        </p:txBody>
      </p:sp>
      <p:sp>
        <p:nvSpPr>
          <p:cNvPr id="3" name="スライド番号プレースホルダー 2"/>
          <p:cNvSpPr>
            <a:spLocks noGrp="1"/>
          </p:cNvSpPr>
          <p:nvPr>
            <p:ph type="sldNum" idx="12"/>
          </p:nvPr>
        </p:nvSpPr>
        <p:spPr/>
        <p:txBody>
          <a:bodyPr/>
          <a:lstStyle/>
          <a:p>
            <a:fld id="{00000000-1234-1234-1234-123412341234}" type="slidenum">
              <a:rPr lang="en-US" altLang="ja-JP" smtClean="0"/>
              <a:pPr/>
              <a:t>9</a:t>
            </a:fld>
            <a:endParaRPr lang="ja-JP" altLang="en-US"/>
          </a:p>
        </p:txBody>
      </p:sp>
      <p:sp>
        <p:nvSpPr>
          <p:cNvPr id="12" name="テキスト ボックス 11">
            <a:extLst>
              <a:ext uri="{FF2B5EF4-FFF2-40B4-BE49-F238E27FC236}">
                <a16:creationId xmlns:a16="http://schemas.microsoft.com/office/drawing/2014/main" id="{88A544B3-8FB6-D2C5-A46E-7193F4037822}"/>
              </a:ext>
            </a:extLst>
          </p:cNvPr>
          <p:cNvSpPr txBox="1"/>
          <p:nvPr/>
        </p:nvSpPr>
        <p:spPr>
          <a:xfrm>
            <a:off x="2279905" y="7627064"/>
            <a:ext cx="2440496" cy="307777"/>
          </a:xfrm>
          <a:prstGeom prst="rect">
            <a:avLst/>
          </a:prstGeom>
          <a:noFill/>
        </p:spPr>
        <p:txBody>
          <a:bodyPr wrap="square" rtlCol="0">
            <a:spAutoFit/>
          </a:bodyPr>
          <a:lstStyle/>
          <a:p>
            <a:r>
              <a:rPr kumimoji="1" lang="ja-JP" altLang="en-US" dirty="0"/>
              <a:t>図　展開後の三面図</a:t>
            </a:r>
          </a:p>
        </p:txBody>
      </p:sp>
      <p:pic>
        <p:nvPicPr>
          <p:cNvPr id="6" name="図 5">
            <a:extLst>
              <a:ext uri="{FF2B5EF4-FFF2-40B4-BE49-F238E27FC236}">
                <a16:creationId xmlns:a16="http://schemas.microsoft.com/office/drawing/2014/main" id="{D6CF5411-4ED8-BAC6-7178-8F2C4944E031}"/>
              </a:ext>
            </a:extLst>
          </p:cNvPr>
          <p:cNvPicPr>
            <a:picLocks noChangeAspect="1"/>
          </p:cNvPicPr>
          <p:nvPr/>
        </p:nvPicPr>
        <p:blipFill>
          <a:blip r:embed="rId3"/>
          <a:stretch>
            <a:fillRect/>
          </a:stretch>
        </p:blipFill>
        <p:spPr>
          <a:xfrm>
            <a:off x="0" y="2278936"/>
            <a:ext cx="6858000" cy="5348128"/>
          </a:xfrm>
          <a:prstGeom prst="rect">
            <a:avLst/>
          </a:prstGeom>
        </p:spPr>
      </p:pic>
      <p:sp>
        <p:nvSpPr>
          <p:cNvPr id="4" name="正方形/長方形 3">
            <a:extLst>
              <a:ext uri="{FF2B5EF4-FFF2-40B4-BE49-F238E27FC236}">
                <a16:creationId xmlns:a16="http://schemas.microsoft.com/office/drawing/2014/main" id="{7B3270E2-4778-E972-D4FB-51B2D09A4112}"/>
              </a:ext>
            </a:extLst>
          </p:cNvPr>
          <p:cNvSpPr/>
          <p:nvPr/>
        </p:nvSpPr>
        <p:spPr>
          <a:xfrm>
            <a:off x="73479" y="1633385"/>
            <a:ext cx="6649517" cy="7348055"/>
          </a:xfrm>
          <a:prstGeom prst="rect">
            <a:avLst/>
          </a:prstGeom>
          <a:noFill/>
          <a:ln w="762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84F8D979-0C7B-A722-D8A5-57C31D19637E}"/>
              </a:ext>
            </a:extLst>
          </p:cNvPr>
          <p:cNvSpPr txBox="1"/>
          <p:nvPr/>
        </p:nvSpPr>
        <p:spPr>
          <a:xfrm>
            <a:off x="5566369" y="418489"/>
            <a:ext cx="2313253" cy="1323439"/>
          </a:xfrm>
          <a:prstGeom prst="rect">
            <a:avLst/>
          </a:prstGeom>
          <a:noFill/>
        </p:spPr>
        <p:txBody>
          <a:bodyPr wrap="square" rtlCol="0">
            <a:spAutoFit/>
          </a:bodyPr>
          <a:lstStyle/>
          <a:p>
            <a:r>
              <a:rPr kumimoji="1" lang="ja-JP" altLang="en-US" sz="8000" b="1" dirty="0">
                <a:ln w="19050">
                  <a:solidFill>
                    <a:schemeClr val="tx1"/>
                  </a:solidFill>
                </a:ln>
                <a:solidFill>
                  <a:srgbClr val="FF0000"/>
                </a:solidFill>
                <a:latin typeface="游ゴシック" panose="020B0400000000000000" pitchFamily="50" charset="-128"/>
                <a:ea typeface="游ゴシック" panose="020B0400000000000000" pitchFamily="50" charset="-128"/>
              </a:rPr>
              <a:t>変</a:t>
            </a:r>
          </a:p>
        </p:txBody>
      </p:sp>
    </p:spTree>
    <p:extLst>
      <p:ext uri="{BB962C8B-B14F-4D97-AF65-F5344CB8AC3E}">
        <p14:creationId xmlns:p14="http://schemas.microsoft.com/office/powerpoint/2010/main" val="2463629988"/>
      </p:ext>
    </p:extLst>
  </p:cSld>
  <p:clrMapOvr>
    <a:masterClrMapping/>
  </p:clrMapOvr>
</p:sld>
</file>

<file path=ppt/theme/theme1.xml><?xml version="1.0" encoding="utf-8"?>
<a:theme xmlns:a="http://schemas.openxmlformats.org/drawingml/2006/main" name="Office テーマ">
  <a:themeElements>
    <a:clrScheme name="Office テーマ">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bfb35f7f-a15f-409a-a3f6-b224a893bd9e}" enabled="0" method="" siteId="{bfb35f7f-a15f-409a-a3f6-b224a893bd9e}" removed="1"/>
</clbl:labelList>
</file>

<file path=docProps/app.xml><?xml version="1.0" encoding="utf-8"?>
<Properties xmlns="http://schemas.openxmlformats.org/officeDocument/2006/extended-properties" xmlns:vt="http://schemas.openxmlformats.org/officeDocument/2006/docPropsVTypes">
  <TotalTime>7971</TotalTime>
  <Words>3051</Words>
  <Application>Microsoft Office PowerPoint</Application>
  <PresentationFormat>A4 210 x 297 mm</PresentationFormat>
  <Paragraphs>452</Paragraphs>
  <Slides>16</Slides>
  <Notes>16</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16</vt:i4>
      </vt:variant>
    </vt:vector>
  </HeadingPairs>
  <TitlesOfParts>
    <vt:vector size="25" baseType="lpstr">
      <vt:lpstr>BIZ UDPゴシック</vt:lpstr>
      <vt:lpstr>MS Gothic</vt:lpstr>
      <vt:lpstr>ＭＳ 明朝</vt:lpstr>
      <vt:lpstr>メイリオ</vt:lpstr>
      <vt:lpstr>游ゴシック</vt:lpstr>
      <vt:lpstr>游明朝</vt:lpstr>
      <vt:lpstr>Arial</vt:lpstr>
      <vt:lpstr>Calibri</vt:lpstr>
      <vt:lpstr>Office テーマ</vt:lpstr>
      <vt:lpstr>PowerPoint プレゼンテーション</vt:lpstr>
      <vt:lpstr>（１）チーム情報</vt:lpstr>
      <vt:lpstr>①構成</vt:lpstr>
      <vt:lpstr>①構成</vt:lpstr>
      <vt:lpstr>（３）－２　ロボット１の詳細図（三面図）　</vt:lpstr>
      <vt:lpstr>（４）ー１　ロボット２のスペック</vt:lpstr>
      <vt:lpstr>（４）ー１　ロボット２のスペック</vt:lpstr>
      <vt:lpstr>（４）－２　ロボット２-1の詳細図（三面図）　</vt:lpstr>
      <vt:lpstr>（４）－２　ロボット２-1の詳細図（三面図）　</vt:lpstr>
      <vt:lpstr>（４）－２　ロボット２-2の詳細図（三面図）　</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春日 貴志_長野</dc:creator>
  <cp:lastModifiedBy>穂貴 川﨑</cp:lastModifiedBy>
  <cp:revision>38</cp:revision>
  <dcterms:created xsi:type="dcterms:W3CDTF">2019-11-17T08:11:33Z</dcterms:created>
  <dcterms:modified xsi:type="dcterms:W3CDTF">2024-08-21T16:15:10Z</dcterms:modified>
</cp:coreProperties>
</file>